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277" r:id="rId15"/>
    <p:sldId id="278" r:id="rId16"/>
    <p:sldId id="279" r:id="rId17"/>
    <p:sldId id="267" r:id="rId18"/>
    <p:sldId id="268" r:id="rId19"/>
    <p:sldId id="273" r:id="rId20"/>
    <p:sldId id="269" r:id="rId21"/>
    <p:sldId id="270" r:id="rId22"/>
    <p:sldId id="271" r:id="rId23"/>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liIvU4mQCrRkNHVCGm+3niZC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E16E2-F6D3-4A68-B5CE-48FE52C7FC99}" v="36" dt="2019-10-20T18:11:04.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38" y="60"/>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44537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	</a:t>
            </a:r>
            <a:endParaRPr/>
          </a:p>
        </p:txBody>
      </p:sp>
      <p:sp>
        <p:nvSpPr>
          <p:cNvPr id="80" name="Google Shape;8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extLst>
      <p:ext uri="{BB962C8B-B14F-4D97-AF65-F5344CB8AC3E}">
        <p14:creationId xmlns:p14="http://schemas.microsoft.com/office/powerpoint/2010/main" val="367835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3fcbbb910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63fcbbb910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364" name="Google Shape;364;g63fcbbb910_0_3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10</a:t>
            </a:fld>
            <a:endParaRPr/>
          </a:p>
        </p:txBody>
      </p:sp>
    </p:spTree>
    <p:extLst>
      <p:ext uri="{BB962C8B-B14F-4D97-AF65-F5344CB8AC3E}">
        <p14:creationId xmlns:p14="http://schemas.microsoft.com/office/powerpoint/2010/main" val="46863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3fcbbb910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63fcbbb910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391" name="Google Shape;391;g63fcbbb910_0_3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11</a:t>
            </a:fld>
            <a:endParaRPr/>
          </a:p>
        </p:txBody>
      </p:sp>
    </p:spTree>
    <p:extLst>
      <p:ext uri="{BB962C8B-B14F-4D97-AF65-F5344CB8AC3E}">
        <p14:creationId xmlns:p14="http://schemas.microsoft.com/office/powerpoint/2010/main" val="179188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12</a:t>
            </a:fld>
            <a:endParaRPr/>
          </a:p>
        </p:txBody>
      </p:sp>
    </p:spTree>
    <p:extLst>
      <p:ext uri="{BB962C8B-B14F-4D97-AF65-F5344CB8AC3E}">
        <p14:creationId xmlns:p14="http://schemas.microsoft.com/office/powerpoint/2010/main" val="31540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13</a:t>
            </a:fld>
            <a:endParaRPr/>
          </a:p>
        </p:txBody>
      </p:sp>
    </p:spTree>
    <p:extLst>
      <p:ext uri="{BB962C8B-B14F-4D97-AF65-F5344CB8AC3E}">
        <p14:creationId xmlns:p14="http://schemas.microsoft.com/office/powerpoint/2010/main" val="154710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14</a:t>
            </a:fld>
            <a:endParaRPr/>
          </a:p>
        </p:txBody>
      </p:sp>
    </p:spTree>
    <p:extLst>
      <p:ext uri="{BB962C8B-B14F-4D97-AF65-F5344CB8AC3E}">
        <p14:creationId xmlns:p14="http://schemas.microsoft.com/office/powerpoint/2010/main" val="300036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15</a:t>
            </a:fld>
            <a:endParaRPr/>
          </a:p>
        </p:txBody>
      </p:sp>
    </p:spTree>
    <p:extLst>
      <p:ext uri="{BB962C8B-B14F-4D97-AF65-F5344CB8AC3E}">
        <p14:creationId xmlns:p14="http://schemas.microsoft.com/office/powerpoint/2010/main" val="3421466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16</a:t>
            </a:fld>
            <a:endParaRPr/>
          </a:p>
        </p:txBody>
      </p:sp>
    </p:spTree>
    <p:extLst>
      <p:ext uri="{BB962C8B-B14F-4D97-AF65-F5344CB8AC3E}">
        <p14:creationId xmlns:p14="http://schemas.microsoft.com/office/powerpoint/2010/main" val="2215077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418" name="Google Shape;4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17</a:t>
            </a:fld>
            <a:endParaRPr/>
          </a:p>
        </p:txBody>
      </p:sp>
    </p:spTree>
    <p:extLst>
      <p:ext uri="{BB962C8B-B14F-4D97-AF65-F5344CB8AC3E}">
        <p14:creationId xmlns:p14="http://schemas.microsoft.com/office/powerpoint/2010/main" val="2294523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445" name="Google Shape;4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18</a:t>
            </a:fld>
            <a:endParaRPr/>
          </a:p>
        </p:txBody>
      </p:sp>
    </p:spTree>
    <p:extLst>
      <p:ext uri="{BB962C8B-B14F-4D97-AF65-F5344CB8AC3E}">
        <p14:creationId xmlns:p14="http://schemas.microsoft.com/office/powerpoint/2010/main" val="162330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445" name="Google Shape;4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19</a:t>
            </a:fld>
            <a:endParaRPr/>
          </a:p>
        </p:txBody>
      </p:sp>
    </p:spTree>
    <p:extLst>
      <p:ext uri="{BB962C8B-B14F-4D97-AF65-F5344CB8AC3E}">
        <p14:creationId xmlns:p14="http://schemas.microsoft.com/office/powerpoint/2010/main" val="353382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	</a:t>
            </a:r>
            <a:endParaRPr/>
          </a:p>
        </p:txBody>
      </p:sp>
      <p:sp>
        <p:nvSpPr>
          <p:cNvPr id="94" name="Google Shape;9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a:t>
            </a:fld>
            <a:endParaRPr/>
          </a:p>
        </p:txBody>
      </p:sp>
    </p:spTree>
    <p:extLst>
      <p:ext uri="{BB962C8B-B14F-4D97-AF65-F5344CB8AC3E}">
        <p14:creationId xmlns:p14="http://schemas.microsoft.com/office/powerpoint/2010/main" val="1429019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475" name="Google Shape;47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20</a:t>
            </a:fld>
            <a:endParaRPr/>
          </a:p>
        </p:txBody>
      </p:sp>
    </p:spTree>
    <p:extLst>
      <p:ext uri="{BB962C8B-B14F-4D97-AF65-F5344CB8AC3E}">
        <p14:creationId xmlns:p14="http://schemas.microsoft.com/office/powerpoint/2010/main" val="465989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504" name="Google Shape;50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21</a:t>
            </a:fld>
            <a:endParaRPr/>
          </a:p>
        </p:txBody>
      </p:sp>
    </p:spTree>
    <p:extLst>
      <p:ext uri="{BB962C8B-B14F-4D97-AF65-F5344CB8AC3E}">
        <p14:creationId xmlns:p14="http://schemas.microsoft.com/office/powerpoint/2010/main" val="17389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	</a:t>
            </a:r>
            <a:endParaRPr/>
          </a:p>
        </p:txBody>
      </p:sp>
      <p:sp>
        <p:nvSpPr>
          <p:cNvPr id="531" name="Google Shape;53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22</a:t>
            </a:fld>
            <a:endParaRPr/>
          </a:p>
        </p:txBody>
      </p:sp>
    </p:spTree>
    <p:extLst>
      <p:ext uri="{BB962C8B-B14F-4D97-AF65-F5344CB8AC3E}">
        <p14:creationId xmlns:p14="http://schemas.microsoft.com/office/powerpoint/2010/main" val="9223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fcbbb9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63fcbbb91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178" name="Google Shape;178;g63fcbbb910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3</a:t>
            </a:fld>
            <a:endParaRPr/>
          </a:p>
        </p:txBody>
      </p:sp>
    </p:spTree>
    <p:extLst>
      <p:ext uri="{BB962C8B-B14F-4D97-AF65-F5344CB8AC3E}">
        <p14:creationId xmlns:p14="http://schemas.microsoft.com/office/powerpoint/2010/main" val="2992389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3fcbbb91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63fcbbb910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205" name="Google Shape;205;g63fcbbb910_0_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a:t>
            </a:fld>
            <a:endParaRPr/>
          </a:p>
        </p:txBody>
      </p:sp>
    </p:spTree>
    <p:extLst>
      <p:ext uri="{BB962C8B-B14F-4D97-AF65-F5344CB8AC3E}">
        <p14:creationId xmlns:p14="http://schemas.microsoft.com/office/powerpoint/2010/main" val="105359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3fcbbb910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63fcbbb910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232" name="Google Shape;232;g63fcbbb910_0_2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5</a:t>
            </a:fld>
            <a:endParaRPr/>
          </a:p>
        </p:txBody>
      </p:sp>
    </p:spTree>
    <p:extLst>
      <p:ext uri="{BB962C8B-B14F-4D97-AF65-F5344CB8AC3E}">
        <p14:creationId xmlns:p14="http://schemas.microsoft.com/office/powerpoint/2010/main" val="64125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3fcbbb91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3fcbbb910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258" name="Google Shape;258;g63fcbbb910_0_2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6</a:t>
            </a:fld>
            <a:endParaRPr/>
          </a:p>
        </p:txBody>
      </p:sp>
    </p:spTree>
    <p:extLst>
      <p:ext uri="{BB962C8B-B14F-4D97-AF65-F5344CB8AC3E}">
        <p14:creationId xmlns:p14="http://schemas.microsoft.com/office/powerpoint/2010/main" val="349190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3fcbbb91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63fcbbb910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285" name="Google Shape;285;g63fcbbb910_0_1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7</a:t>
            </a:fld>
            <a:endParaRPr/>
          </a:p>
        </p:txBody>
      </p:sp>
    </p:spTree>
    <p:extLst>
      <p:ext uri="{BB962C8B-B14F-4D97-AF65-F5344CB8AC3E}">
        <p14:creationId xmlns:p14="http://schemas.microsoft.com/office/powerpoint/2010/main" val="188598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3fcbbb91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63fcbbb910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312" name="Google Shape;312;g63fcbbb910_0_2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8</a:t>
            </a:fld>
            <a:endParaRPr/>
          </a:p>
        </p:txBody>
      </p:sp>
    </p:spTree>
    <p:extLst>
      <p:ext uri="{BB962C8B-B14F-4D97-AF65-F5344CB8AC3E}">
        <p14:creationId xmlns:p14="http://schemas.microsoft.com/office/powerpoint/2010/main" val="133945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3fcbbb91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63fcbbb910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338" name="Google Shape;338;g63fcbbb910_0_3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9</a:t>
            </a:fld>
            <a:endParaRPr/>
          </a:p>
        </p:txBody>
      </p:sp>
    </p:spTree>
    <p:extLst>
      <p:ext uri="{BB962C8B-B14F-4D97-AF65-F5344CB8AC3E}">
        <p14:creationId xmlns:p14="http://schemas.microsoft.com/office/powerpoint/2010/main" val="3762731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Clr>
                <a:schemeClr val="dk1"/>
              </a:buClr>
              <a:buSzPts val="3600"/>
              <a:buFont typeface="Calibri"/>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29" name="Google Shape;29;p2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30" name="Google Shape;30;p2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36" name="Google Shape;36;p2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37" name="Google Shape;37;p2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38" name="Google Shape;38;p2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39" name="Google Shape;39;p2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2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lnSpc>
                <a:spcPct val="100000"/>
              </a:lnSpc>
              <a:spcBef>
                <a:spcPts val="0"/>
              </a:spcBef>
              <a:spcAft>
                <a:spcPts val="0"/>
              </a:spcAft>
              <a:buClr>
                <a:schemeClr val="dk1"/>
              </a:buClr>
              <a:buSzPts val="2700"/>
              <a:buFont typeface="Calibri"/>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lnSpc>
                <a:spcPct val="100000"/>
              </a:lnSpc>
              <a:spcBef>
                <a:spcPts val="860"/>
              </a:spcBef>
              <a:spcAft>
                <a:spcPts val="0"/>
              </a:spcAft>
              <a:buClr>
                <a:schemeClr val="dk1"/>
              </a:buClr>
              <a:buSzPts val="4300"/>
              <a:buChar char="•"/>
              <a:defRPr sz="4300"/>
            </a:lvl1pPr>
            <a:lvl2pPr marL="914400" lvl="1" indent="-463550" algn="l">
              <a:lnSpc>
                <a:spcPct val="100000"/>
              </a:lnSpc>
              <a:spcBef>
                <a:spcPts val="740"/>
              </a:spcBef>
              <a:spcAft>
                <a:spcPts val="0"/>
              </a:spcAft>
              <a:buClr>
                <a:schemeClr val="dk1"/>
              </a:buClr>
              <a:buSzPts val="3700"/>
              <a:buChar char="–"/>
              <a:defRPr sz="3700"/>
            </a:lvl2pPr>
            <a:lvl3pPr marL="1371600" lvl="2" indent="-431800" algn="l">
              <a:lnSpc>
                <a:spcPct val="100000"/>
              </a:lnSpc>
              <a:spcBef>
                <a:spcPts val="640"/>
              </a:spcBef>
              <a:spcAft>
                <a:spcPts val="0"/>
              </a:spcAft>
              <a:buClr>
                <a:schemeClr val="dk1"/>
              </a:buClr>
              <a:buSzPts val="3200"/>
              <a:buChar char="•"/>
              <a:defRPr sz="3200"/>
            </a:lvl3pPr>
            <a:lvl4pPr marL="1828800" lvl="3" indent="-400050" algn="l">
              <a:lnSpc>
                <a:spcPct val="100000"/>
              </a:lnSpc>
              <a:spcBef>
                <a:spcPts val="540"/>
              </a:spcBef>
              <a:spcAft>
                <a:spcPts val="0"/>
              </a:spcAft>
              <a:buClr>
                <a:schemeClr val="dk1"/>
              </a:buClr>
              <a:buSzPts val="2700"/>
              <a:buChar char="–"/>
              <a:defRPr sz="2700"/>
            </a:lvl4pPr>
            <a:lvl5pPr marL="2286000" lvl="4" indent="-400050" algn="l">
              <a:lnSpc>
                <a:spcPct val="100000"/>
              </a:lnSpc>
              <a:spcBef>
                <a:spcPts val="540"/>
              </a:spcBef>
              <a:spcAft>
                <a:spcPts val="0"/>
              </a:spcAft>
              <a:buClr>
                <a:schemeClr val="dk1"/>
              </a:buClr>
              <a:buSzPts val="2700"/>
              <a:buChar char="»"/>
              <a:defRPr sz="2700"/>
            </a:lvl5pPr>
            <a:lvl6pPr marL="2743200" lvl="5" indent="-400050" algn="l">
              <a:lnSpc>
                <a:spcPct val="100000"/>
              </a:lnSpc>
              <a:spcBef>
                <a:spcPts val="540"/>
              </a:spcBef>
              <a:spcAft>
                <a:spcPts val="0"/>
              </a:spcAft>
              <a:buClr>
                <a:schemeClr val="dk1"/>
              </a:buClr>
              <a:buSzPts val="2700"/>
              <a:buChar char="•"/>
              <a:defRPr sz="2700"/>
            </a:lvl6pPr>
            <a:lvl7pPr marL="3200400" lvl="6" indent="-400050" algn="l">
              <a:lnSpc>
                <a:spcPct val="100000"/>
              </a:lnSpc>
              <a:spcBef>
                <a:spcPts val="540"/>
              </a:spcBef>
              <a:spcAft>
                <a:spcPts val="0"/>
              </a:spcAft>
              <a:buClr>
                <a:schemeClr val="dk1"/>
              </a:buClr>
              <a:buSzPts val="2700"/>
              <a:buChar char="•"/>
              <a:defRPr sz="2700"/>
            </a:lvl7pPr>
            <a:lvl8pPr marL="3657600" lvl="7" indent="-400050" algn="l">
              <a:lnSpc>
                <a:spcPct val="100000"/>
              </a:lnSpc>
              <a:spcBef>
                <a:spcPts val="540"/>
              </a:spcBef>
              <a:spcAft>
                <a:spcPts val="0"/>
              </a:spcAft>
              <a:buClr>
                <a:schemeClr val="dk1"/>
              </a:buClr>
              <a:buSzPts val="2700"/>
              <a:buChar char="•"/>
              <a:defRPr sz="2700"/>
            </a:lvl8pPr>
            <a:lvl9pPr marL="4114800" lvl="8" indent="-400050" algn="l">
              <a:lnSpc>
                <a:spcPct val="100000"/>
              </a:lnSpc>
              <a:spcBef>
                <a:spcPts val="540"/>
              </a:spcBef>
              <a:spcAft>
                <a:spcPts val="0"/>
              </a:spcAft>
              <a:buClr>
                <a:schemeClr val="dk1"/>
              </a:buClr>
              <a:buSzPts val="2700"/>
              <a:buChar char="•"/>
              <a:defRPr sz="2700"/>
            </a:lvl9pPr>
          </a:lstStyle>
          <a:p>
            <a:endParaRPr/>
          </a:p>
        </p:txBody>
      </p:sp>
      <p:sp>
        <p:nvSpPr>
          <p:cNvPr id="49" name="Google Shape;49;p2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50" name="Google Shape;50;p2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2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lnSpc>
                <a:spcPct val="100000"/>
              </a:lnSpc>
              <a:spcBef>
                <a:spcPts val="0"/>
              </a:spcBef>
              <a:spcAft>
                <a:spcPts val="0"/>
              </a:spcAft>
              <a:buClr>
                <a:schemeClr val="dk1"/>
              </a:buClr>
              <a:buSzPts val="2700"/>
              <a:buFont typeface="Calibri"/>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9"/>
          <p:cNvSpPr>
            <a:spLocks noGrp="1"/>
          </p:cNvSpPr>
          <p:nvPr>
            <p:ph type="pic" idx="2"/>
          </p:nvPr>
        </p:nvSpPr>
        <p:spPr>
          <a:xfrm>
            <a:off x="2389095" y="612775"/>
            <a:ext cx="7313295" cy="4114800"/>
          </a:xfrm>
          <a:prstGeom prst="rect">
            <a:avLst/>
          </a:prstGeom>
          <a:noFill/>
          <a:ln>
            <a:noFill/>
          </a:ln>
        </p:spPr>
        <p:txBody>
          <a:bodyPr spcFirstLastPara="1" wrap="square" lIns="121875" tIns="60925" rIns="121875" bIns="60925" anchor="t" anchorCtr="0">
            <a:normAutofit/>
          </a:bodyPr>
          <a:lstStyle>
            <a:lvl1pPr marR="0" lvl="0" algn="l" rtl="0">
              <a:lnSpc>
                <a:spcPct val="100000"/>
              </a:lnSpc>
              <a:spcBef>
                <a:spcPts val="860"/>
              </a:spcBef>
              <a:spcAft>
                <a:spcPts val="0"/>
              </a:spcAft>
              <a:buClr>
                <a:schemeClr val="dk1"/>
              </a:buClr>
              <a:buSzPts val="4300"/>
              <a:buFont typeface="Arial"/>
              <a:buNone/>
              <a:defRPr sz="4300" b="0" i="0" u="none" strike="noStrike" cap="none">
                <a:solidFill>
                  <a:schemeClr val="dk1"/>
                </a:solidFill>
                <a:latin typeface="Calibri"/>
                <a:ea typeface="Calibri"/>
                <a:cs typeface="Calibri"/>
                <a:sym typeface="Calibri"/>
              </a:defRPr>
            </a:lvl1pPr>
            <a:lvl2pPr marR="0" lvl="1" algn="l" rtl="0">
              <a:lnSpc>
                <a:spcPct val="100000"/>
              </a:lnSpc>
              <a:spcBef>
                <a:spcPts val="740"/>
              </a:spcBef>
              <a:spcAft>
                <a:spcPts val="0"/>
              </a:spcAft>
              <a:buClr>
                <a:schemeClr val="dk1"/>
              </a:buClr>
              <a:buSzPts val="3700"/>
              <a:buFont typeface="Arial"/>
              <a:buNone/>
              <a:defRPr sz="3700" b="0" i="0" u="none" strike="noStrike" cap="none">
                <a:solidFill>
                  <a:schemeClr val="dk1"/>
                </a:solidFill>
                <a:latin typeface="Calibri"/>
                <a:ea typeface="Calibri"/>
                <a:cs typeface="Calibri"/>
                <a:sym typeface="Calibri"/>
              </a:defRPr>
            </a:lvl2pPr>
            <a:lvl3pPr marR="0" lvl="2"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56" name="Google Shape;56;p2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57" name="Google Shape;57;p2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3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3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rot="5400000">
            <a:off x="1695833"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9" name="Google Shape;69;p3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3217834" y="2870633"/>
            <a:ext cx="5930678" cy="711081"/>
          </a:xfrm>
          <a:prstGeom prst="rect">
            <a:avLst/>
          </a:prstGeom>
          <a:noFill/>
          <a:ln>
            <a:noFill/>
          </a:ln>
        </p:spPr>
        <p:txBody>
          <a:bodyPr spcFirstLastPara="1" wrap="square" lIns="121875" tIns="60925" rIns="121875" bIns="60925" anchor="ctr" anchorCtr="0">
            <a:normAutofit/>
          </a:bodyPr>
          <a:lstStyle>
            <a:lvl1pPr lvl="0" algn="ctr">
              <a:lnSpc>
                <a:spcPct val="100000"/>
              </a:lnSpc>
              <a:spcBef>
                <a:spcPts val="0"/>
              </a:spcBef>
              <a:spcAft>
                <a:spcPts val="0"/>
              </a:spcAft>
              <a:buClr>
                <a:schemeClr val="lt1"/>
              </a:buClr>
              <a:buSzPts val="3600"/>
              <a:buFont typeface="Calibri"/>
              <a:buNone/>
              <a:defRPr sz="3600" b="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81000">
              <a:srgbClr val="EEEEEE"/>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pt.wikipedia.org/w/index.php?title=Cornell_Aeronautical_Laboratory&amp;action=edit&amp;redlink=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pt.wikipedia.org/wiki/%C3%89tica_na_intelig%C3%AAncia_artificia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cio.com.br/5-mitos-sobre-o-uso-da-inteligencia-artificial-segundo-o-gartn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XQZjkPyJ8KU"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1"/>
        <p:cNvGrpSpPr/>
        <p:nvPr/>
      </p:nvGrpSpPr>
      <p:grpSpPr>
        <a:xfrm>
          <a:off x="0" y="0"/>
          <a:ext cx="0" cy="0"/>
          <a:chOff x="0" y="0"/>
          <a:chExt cx="0" cy="0"/>
        </a:xfrm>
      </p:grpSpPr>
      <p:sp>
        <p:nvSpPr>
          <p:cNvPr id="83" name="Google Shape;83;p3"/>
          <p:cNvSpPr txBox="1">
            <a:spLocks noGrp="1"/>
          </p:cNvSpPr>
          <p:nvPr>
            <p:ph type="title"/>
          </p:nvPr>
        </p:nvSpPr>
        <p:spPr>
          <a:xfrm>
            <a:off x="609448" y="274658"/>
            <a:ext cx="8116200" cy="1263900"/>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sz="6000" b="1">
                <a:solidFill>
                  <a:schemeClr val="lt1"/>
                </a:solidFill>
              </a:rPr>
              <a:t>Inteligência Artificial</a:t>
            </a:r>
            <a:endParaRPr sz="6000" b="1">
              <a:solidFill>
                <a:schemeClr val="lt1"/>
              </a:solidFill>
            </a:endParaRPr>
          </a:p>
        </p:txBody>
      </p:sp>
      <p:sp>
        <p:nvSpPr>
          <p:cNvPr id="84" name="Google Shape;84;p3"/>
          <p:cNvSpPr/>
          <p:nvPr/>
        </p:nvSpPr>
        <p:spPr>
          <a:xfrm>
            <a:off x="4107541" y="1538512"/>
            <a:ext cx="522516" cy="522516"/>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5" name="Google Shape;85;p3"/>
          <p:cNvSpPr/>
          <p:nvPr/>
        </p:nvSpPr>
        <p:spPr>
          <a:xfrm>
            <a:off x="3567127" y="131939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6" name="Google Shape;86;p3"/>
          <p:cNvSpPr/>
          <p:nvPr/>
        </p:nvSpPr>
        <p:spPr>
          <a:xfrm>
            <a:off x="8067377" y="6008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7" name="Google Shape;87;p3"/>
          <p:cNvSpPr/>
          <p:nvPr/>
        </p:nvSpPr>
        <p:spPr>
          <a:xfrm>
            <a:off x="7773068" y="5009584"/>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8" name="Google Shape;88;p3"/>
          <p:cNvSpPr/>
          <p:nvPr/>
        </p:nvSpPr>
        <p:spPr>
          <a:xfrm>
            <a:off x="5942011" y="4998515"/>
            <a:ext cx="316435" cy="316435"/>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89" name="Google Shape;89;p3"/>
          <p:cNvSpPr/>
          <p:nvPr/>
        </p:nvSpPr>
        <p:spPr>
          <a:xfrm>
            <a:off x="6554037" y="5314957"/>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90" name="Google Shape;90;p3"/>
          <p:cNvSpPr/>
          <p:nvPr/>
        </p:nvSpPr>
        <p:spPr>
          <a:xfrm>
            <a:off x="4692571" y="5805452"/>
            <a:ext cx="328392" cy="328392"/>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aphicFrame>
        <p:nvGraphicFramePr>
          <p:cNvPr id="11" name="Tabela 4">
            <a:extLst>
              <a:ext uri="{FF2B5EF4-FFF2-40B4-BE49-F238E27FC236}">
                <a16:creationId xmlns="" xmlns:a16="http://schemas.microsoft.com/office/drawing/2014/main" id="{35B7F143-1D5E-4B19-B469-EA42419F0450}"/>
              </a:ext>
            </a:extLst>
          </p:cNvPr>
          <p:cNvGraphicFramePr>
            <a:graphicFrameLocks noGrp="1"/>
          </p:cNvGraphicFramePr>
          <p:nvPr>
            <p:extLst>
              <p:ext uri="{D42A27DB-BD31-4B8C-83A1-F6EECF244321}">
                <p14:modId xmlns:p14="http://schemas.microsoft.com/office/powerpoint/2010/main" val="2033054297"/>
              </p:ext>
            </p:extLst>
          </p:nvPr>
        </p:nvGraphicFramePr>
        <p:xfrm>
          <a:off x="687700" y="2240710"/>
          <a:ext cx="6259855" cy="2834640"/>
        </p:xfrm>
        <a:graphic>
          <a:graphicData uri="http://schemas.openxmlformats.org/drawingml/2006/table">
            <a:tbl>
              <a:tblPr firstRow="1" bandRow="1">
                <a:tableStyleId>{2D5ABB26-0587-4C30-8999-92F81FD0307C}</a:tableStyleId>
              </a:tblPr>
              <a:tblGrid>
                <a:gridCol w="3224424">
                  <a:extLst>
                    <a:ext uri="{9D8B030D-6E8A-4147-A177-3AD203B41FA5}">
                      <a16:colId xmlns="" xmlns:a16="http://schemas.microsoft.com/office/drawing/2014/main" val="3329868970"/>
                    </a:ext>
                  </a:extLst>
                </a:gridCol>
                <a:gridCol w="3035431">
                  <a:extLst>
                    <a:ext uri="{9D8B030D-6E8A-4147-A177-3AD203B41FA5}">
                      <a16:colId xmlns="" xmlns:a16="http://schemas.microsoft.com/office/drawing/2014/main" val="2650984476"/>
                    </a:ext>
                  </a:extLst>
                </a:gridCol>
              </a:tblGrid>
              <a:tr h="2511806">
                <a:tc>
                  <a:txBody>
                    <a:bodyPr/>
                    <a:lstStyle/>
                    <a:p>
                      <a:pPr>
                        <a:lnSpc>
                          <a:spcPct val="200000"/>
                        </a:lnSpc>
                      </a:pPr>
                      <a:r>
                        <a:rPr lang="pt-BR" sz="1800" b="1" dirty="0">
                          <a:solidFill>
                            <a:schemeClr val="bg1"/>
                          </a:solidFill>
                          <a:latin typeface="Calibri" panose="020F0502020204030204" pitchFamily="34" charset="0"/>
                          <a:cs typeface="Calibri" panose="020F0502020204030204" pitchFamily="34" charset="0"/>
                        </a:rPr>
                        <a:t>Dennis Dias de Melo</a:t>
                      </a:r>
                    </a:p>
                    <a:p>
                      <a:pPr>
                        <a:lnSpc>
                          <a:spcPct val="200000"/>
                        </a:lnSpc>
                      </a:pPr>
                      <a:r>
                        <a:rPr lang="pt-BR" sz="1800" b="1" dirty="0">
                          <a:solidFill>
                            <a:schemeClr val="bg1"/>
                          </a:solidFill>
                          <a:latin typeface="Calibri" panose="020F0502020204030204" pitchFamily="34" charset="0"/>
                          <a:cs typeface="Calibri" panose="020F0502020204030204" pitchFamily="34" charset="0"/>
                        </a:rPr>
                        <a:t>Gustavo Rocha de Souza</a:t>
                      </a:r>
                    </a:p>
                    <a:p>
                      <a:pPr>
                        <a:lnSpc>
                          <a:spcPct val="200000"/>
                        </a:lnSpc>
                      </a:pPr>
                      <a:r>
                        <a:rPr lang="pt-BR" sz="1800" b="1" dirty="0">
                          <a:solidFill>
                            <a:schemeClr val="bg1"/>
                          </a:solidFill>
                          <a:latin typeface="Calibri" panose="020F0502020204030204" pitchFamily="34" charset="0"/>
                          <a:cs typeface="Calibri" panose="020F0502020204030204" pitchFamily="34" charset="0"/>
                        </a:rPr>
                        <a:t>Henrique Chaves</a:t>
                      </a:r>
                    </a:p>
                    <a:p>
                      <a:pPr>
                        <a:lnSpc>
                          <a:spcPct val="200000"/>
                        </a:lnSpc>
                      </a:pPr>
                      <a:r>
                        <a:rPr lang="en-US" sz="1800" b="1" i="0" u="none" strike="noStrike" cap="none" dirty="0" err="1">
                          <a:solidFill>
                            <a:schemeClr val="bg1"/>
                          </a:solidFill>
                          <a:latin typeface="Calibri" panose="020F0502020204030204" pitchFamily="34" charset="0"/>
                          <a:ea typeface="Arial"/>
                          <a:cs typeface="Calibri" panose="020F0502020204030204" pitchFamily="34" charset="0"/>
                          <a:sym typeface="Arial"/>
                        </a:rPr>
                        <a:t>Lázaro</a:t>
                      </a:r>
                      <a:r>
                        <a:rPr lang="en-US" sz="1800" b="1" i="0" u="none" strike="noStrike" cap="none" dirty="0">
                          <a:solidFill>
                            <a:schemeClr val="bg1"/>
                          </a:solidFill>
                          <a:latin typeface="Calibri" panose="020F0502020204030204" pitchFamily="34" charset="0"/>
                          <a:ea typeface="Arial"/>
                          <a:cs typeface="Calibri" panose="020F0502020204030204" pitchFamily="34" charset="0"/>
                          <a:sym typeface="Arial"/>
                        </a:rPr>
                        <a:t> </a:t>
                      </a:r>
                      <a:r>
                        <a:rPr lang="en-US" sz="1800" b="1" dirty="0">
                          <a:solidFill>
                            <a:schemeClr val="bg1"/>
                          </a:solidFill>
                          <a:latin typeface="Calibri" panose="020F0502020204030204" pitchFamily="34" charset="0"/>
                          <a:cs typeface="Calibri" panose="020F0502020204030204" pitchFamily="34" charset="0"/>
                        </a:rPr>
                        <a:t>Vinicius A Santos</a:t>
                      </a:r>
                      <a:endParaRPr lang="pt-BR" sz="1800" b="1" dirty="0">
                        <a:solidFill>
                          <a:schemeClr val="bg1"/>
                        </a:solidFill>
                        <a:latin typeface="Calibri" panose="020F0502020204030204" pitchFamily="34" charset="0"/>
                        <a:cs typeface="Calibri" panose="020F0502020204030204" pitchFamily="34" charset="0"/>
                      </a:endParaRPr>
                    </a:p>
                    <a:p>
                      <a:pPr>
                        <a:lnSpc>
                          <a:spcPct val="200000"/>
                        </a:lnSpc>
                      </a:pPr>
                      <a:r>
                        <a:rPr lang="pt-BR" sz="1800" b="1" dirty="0">
                          <a:solidFill>
                            <a:schemeClr val="bg1"/>
                          </a:solidFill>
                          <a:latin typeface="Calibri" panose="020F0502020204030204" pitchFamily="34" charset="0"/>
                          <a:cs typeface="Calibri" panose="020F0502020204030204" pitchFamily="34" charset="0"/>
                        </a:rPr>
                        <a:t>Rodrigo Lima Martins da Silva</a:t>
                      </a:r>
                    </a:p>
                  </a:txBody>
                  <a:tcPr/>
                </a:tc>
                <a:tc>
                  <a:txBody>
                    <a:bodyPr/>
                    <a:lstStyle/>
                    <a:p>
                      <a:pPr>
                        <a:lnSpc>
                          <a:spcPct val="200000"/>
                        </a:lnSpc>
                      </a:pPr>
                      <a:r>
                        <a:rPr lang="pt-BR" sz="1800" b="1" dirty="0">
                          <a:solidFill>
                            <a:schemeClr val="bg1"/>
                          </a:solidFill>
                          <a:latin typeface="Calibri" panose="020F0502020204030204" pitchFamily="34" charset="0"/>
                          <a:cs typeface="Calibri" panose="020F0502020204030204" pitchFamily="34" charset="0"/>
                        </a:rPr>
                        <a:t>RA nº 1110481912042</a:t>
                      </a:r>
                    </a:p>
                    <a:p>
                      <a:pPr>
                        <a:lnSpc>
                          <a:spcPct val="200000"/>
                        </a:lnSpc>
                      </a:pPr>
                      <a:r>
                        <a:rPr lang="pt-BR" sz="1800" b="1" dirty="0">
                          <a:solidFill>
                            <a:schemeClr val="bg1"/>
                          </a:solidFill>
                          <a:latin typeface="Calibri" panose="020F0502020204030204" pitchFamily="34" charset="0"/>
                          <a:cs typeface="Calibri" panose="020F0502020204030204" pitchFamily="34" charset="0"/>
                        </a:rPr>
                        <a:t>RA </a:t>
                      </a:r>
                      <a:r>
                        <a:rPr lang="pt-BR" sz="1800" b="1">
                          <a:solidFill>
                            <a:schemeClr val="bg1"/>
                          </a:solidFill>
                          <a:latin typeface="Calibri" panose="020F0502020204030204" pitchFamily="34" charset="0"/>
                          <a:cs typeface="Calibri" panose="020F0502020204030204" pitchFamily="34" charset="0"/>
                        </a:rPr>
                        <a:t>nº </a:t>
                      </a:r>
                      <a:r>
                        <a:rPr lang="pt-BR" sz="1800" b="1" smtClean="0">
                          <a:solidFill>
                            <a:schemeClr val="bg1"/>
                          </a:solidFill>
                          <a:latin typeface="Calibri" panose="020F0502020204030204" pitchFamily="34" charset="0"/>
                          <a:cs typeface="Calibri" panose="020F0502020204030204" pitchFamily="34" charset="0"/>
                        </a:rPr>
                        <a:t>1110481912054 FF</a:t>
                      </a:r>
                      <a:endParaRPr lang="pt-BR" sz="1800" b="1" dirty="0">
                        <a:solidFill>
                          <a:schemeClr val="bg1"/>
                        </a:solidFill>
                        <a:latin typeface="Calibri" panose="020F0502020204030204" pitchFamily="34" charset="0"/>
                        <a:cs typeface="Calibri" panose="020F0502020204030204" pitchFamily="34" charset="0"/>
                      </a:endParaRPr>
                    </a:p>
                    <a:p>
                      <a:pPr>
                        <a:lnSpc>
                          <a:spcPct val="200000"/>
                        </a:lnSpc>
                      </a:pPr>
                      <a:r>
                        <a:rPr lang="pt-BR" sz="1800" b="1" dirty="0">
                          <a:solidFill>
                            <a:schemeClr val="bg1"/>
                          </a:solidFill>
                          <a:latin typeface="Calibri" panose="020F0502020204030204" pitchFamily="34" charset="0"/>
                          <a:cs typeface="Calibri" panose="020F0502020204030204" pitchFamily="34" charset="0"/>
                        </a:rPr>
                        <a:t>RA nº 1110481912011</a:t>
                      </a:r>
                    </a:p>
                    <a:p>
                      <a:pPr>
                        <a:lnSpc>
                          <a:spcPct val="200000"/>
                        </a:lnSpc>
                      </a:pPr>
                      <a:r>
                        <a:rPr lang="en-US" sz="1800" b="1" i="0" u="none" strike="noStrike" cap="none" dirty="0">
                          <a:solidFill>
                            <a:schemeClr val="bg1"/>
                          </a:solidFill>
                          <a:latin typeface="Calibri" panose="020F0502020204030204" pitchFamily="34" charset="0"/>
                          <a:ea typeface="Arial"/>
                          <a:cs typeface="Calibri" panose="020F0502020204030204" pitchFamily="34" charset="0"/>
                          <a:sym typeface="Arial"/>
                        </a:rPr>
                        <a:t>RA nº 1110481822034</a:t>
                      </a:r>
                      <a:endParaRPr lang="pt-BR" sz="1800" b="1" dirty="0">
                        <a:solidFill>
                          <a:schemeClr val="bg1"/>
                        </a:solidFill>
                        <a:latin typeface="Calibri" panose="020F0502020204030204" pitchFamily="34" charset="0"/>
                        <a:cs typeface="Calibri" panose="020F0502020204030204" pitchFamily="34" charset="0"/>
                      </a:endParaRPr>
                    </a:p>
                    <a:p>
                      <a:pPr>
                        <a:lnSpc>
                          <a:spcPct val="200000"/>
                        </a:lnSpc>
                      </a:pPr>
                      <a:r>
                        <a:rPr lang="pt-BR" sz="1800" b="1" dirty="0">
                          <a:solidFill>
                            <a:schemeClr val="bg1"/>
                          </a:solidFill>
                          <a:latin typeface="Calibri" panose="020F0502020204030204" pitchFamily="34" charset="0"/>
                          <a:cs typeface="Calibri" panose="020F0502020204030204" pitchFamily="34" charset="0"/>
                        </a:rPr>
                        <a:t>RA nº 1110481912025</a:t>
                      </a:r>
                    </a:p>
                  </a:txBody>
                  <a:tcPr/>
                </a:tc>
                <a:extLst>
                  <a:ext uri="{0D108BD9-81ED-4DB2-BD59-A6C34878D82A}">
                    <a16:rowId xmlns="" xmlns:a16="http://schemas.microsoft.com/office/drawing/2014/main" val="656180781"/>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5"/>
        <p:cNvGrpSpPr/>
        <p:nvPr/>
      </p:nvGrpSpPr>
      <p:grpSpPr>
        <a:xfrm>
          <a:off x="0" y="0"/>
          <a:ext cx="0" cy="0"/>
          <a:chOff x="0" y="0"/>
          <a:chExt cx="0" cy="0"/>
        </a:xfrm>
      </p:grpSpPr>
      <p:grpSp>
        <p:nvGrpSpPr>
          <p:cNvPr id="366" name="Google Shape;366;g63fcbbb910_0_363"/>
          <p:cNvGrpSpPr/>
          <p:nvPr/>
        </p:nvGrpSpPr>
        <p:grpSpPr>
          <a:xfrm>
            <a:off x="-1215313" y="-246471"/>
            <a:ext cx="14351011" cy="7651248"/>
            <a:chOff x="838839" y="814650"/>
            <a:chExt cx="10287463" cy="5484766"/>
          </a:xfrm>
        </p:grpSpPr>
        <p:grpSp>
          <p:nvGrpSpPr>
            <p:cNvPr id="367" name="Google Shape;367;g63fcbbb910_0_363"/>
            <p:cNvGrpSpPr/>
            <p:nvPr/>
          </p:nvGrpSpPr>
          <p:grpSpPr>
            <a:xfrm>
              <a:off x="6020963" y="814650"/>
              <a:ext cx="5105339" cy="5161507"/>
              <a:chOff x="2700338" y="1588"/>
              <a:chExt cx="6781800" cy="6856413"/>
            </a:xfrm>
          </p:grpSpPr>
          <p:sp>
            <p:nvSpPr>
              <p:cNvPr id="368" name="Google Shape;368;g63fcbbb910_0_36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69" name="Google Shape;369;g63fcbbb910_0_36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0" name="Google Shape;370;g63fcbbb910_0_36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71" name="Google Shape;371;g63fcbbb910_0_363"/>
            <p:cNvGrpSpPr/>
            <p:nvPr/>
          </p:nvGrpSpPr>
          <p:grpSpPr>
            <a:xfrm rot="10646065">
              <a:off x="951810" y="1025848"/>
              <a:ext cx="5105710" cy="5161882"/>
              <a:chOff x="2700338" y="1588"/>
              <a:chExt cx="6781800" cy="6856413"/>
            </a:xfrm>
          </p:grpSpPr>
          <p:sp>
            <p:nvSpPr>
              <p:cNvPr id="372" name="Google Shape;372;g63fcbbb910_0_36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3" name="Google Shape;373;g63fcbbb910_0_36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4" name="Google Shape;374;g63fcbbb910_0_36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375" name="Google Shape;375;g63fcbbb910_0_363"/>
          <p:cNvGrpSpPr/>
          <p:nvPr/>
        </p:nvGrpSpPr>
        <p:grpSpPr>
          <a:xfrm>
            <a:off x="988945" y="929402"/>
            <a:ext cx="5562432" cy="5623630"/>
            <a:chOff x="2700338" y="1588"/>
            <a:chExt cx="6781800" cy="6856413"/>
          </a:xfrm>
        </p:grpSpPr>
        <p:sp>
          <p:nvSpPr>
            <p:cNvPr id="376" name="Google Shape;376;g63fcbbb910_0_36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7" name="Google Shape;377;g63fcbbb910_0_36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78" name="Google Shape;378;g63fcbbb910_0_36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79" name="Google Shape;379;g63fcbbb910_0_363"/>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g63fcbbb910_0_363"/>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g63fcbbb910_0_363"/>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g63fcbbb910_0_363"/>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g63fcbbb910_0_363"/>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g63fcbbb910_0_363"/>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g63fcbbb910_0_363"/>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386" name="Google Shape;386;g63fcbbb910_0_363"/>
          <p:cNvPicPr preferRelativeResize="0"/>
          <p:nvPr/>
        </p:nvPicPr>
        <p:blipFill rotWithShape="1">
          <a:blip r:embed="rId3">
            <a:alphaModFix/>
          </a:blip>
          <a:srcRect/>
          <a:stretch/>
        </p:blipFill>
        <p:spPr>
          <a:xfrm>
            <a:off x="3483775" y="1695400"/>
            <a:ext cx="8365750" cy="5162600"/>
          </a:xfrm>
          <a:prstGeom prst="rect">
            <a:avLst/>
          </a:prstGeom>
          <a:noFill/>
          <a:ln>
            <a:noFill/>
          </a:ln>
        </p:spPr>
      </p:pic>
      <p:sp>
        <p:nvSpPr>
          <p:cNvPr id="387" name="Google Shape;387;g63fcbbb910_0_363"/>
          <p:cNvSpPr txBox="1"/>
          <p:nvPr/>
        </p:nvSpPr>
        <p:spPr>
          <a:xfrm>
            <a:off x="346963" y="428988"/>
            <a:ext cx="8874300"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rgbClr val="FFFFFF"/>
                </a:solidFill>
                <a:latin typeface="Calibri"/>
                <a:ea typeface="Calibri"/>
                <a:cs typeface="Calibri"/>
                <a:sym typeface="Calibri"/>
              </a:rPr>
              <a:t>Criatividade é o que nos torna humanos</a:t>
            </a:r>
            <a:endParaRPr sz="7200" b="1" i="0" u="none" strike="noStrike" cap="non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2"/>
        <p:cNvGrpSpPr/>
        <p:nvPr/>
      </p:nvGrpSpPr>
      <p:grpSpPr>
        <a:xfrm>
          <a:off x="0" y="0"/>
          <a:ext cx="0" cy="0"/>
          <a:chOff x="0" y="0"/>
          <a:chExt cx="0" cy="0"/>
        </a:xfrm>
      </p:grpSpPr>
      <p:grpSp>
        <p:nvGrpSpPr>
          <p:cNvPr id="393" name="Google Shape;393;g63fcbbb910_0_333"/>
          <p:cNvGrpSpPr/>
          <p:nvPr/>
        </p:nvGrpSpPr>
        <p:grpSpPr>
          <a:xfrm>
            <a:off x="-1215313" y="-246471"/>
            <a:ext cx="14351011" cy="7651248"/>
            <a:chOff x="838839" y="814650"/>
            <a:chExt cx="10287463" cy="5484766"/>
          </a:xfrm>
        </p:grpSpPr>
        <p:grpSp>
          <p:nvGrpSpPr>
            <p:cNvPr id="394" name="Google Shape;394;g63fcbbb910_0_333"/>
            <p:cNvGrpSpPr/>
            <p:nvPr/>
          </p:nvGrpSpPr>
          <p:grpSpPr>
            <a:xfrm>
              <a:off x="6020963" y="814650"/>
              <a:ext cx="5105339" cy="5161507"/>
              <a:chOff x="2700338" y="1588"/>
              <a:chExt cx="6781800" cy="6856413"/>
            </a:xfrm>
          </p:grpSpPr>
          <p:sp>
            <p:nvSpPr>
              <p:cNvPr id="395" name="Google Shape;395;g63fcbbb910_0_33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96" name="Google Shape;396;g63fcbbb910_0_33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97" name="Google Shape;397;g63fcbbb910_0_33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98" name="Google Shape;398;g63fcbbb910_0_333"/>
            <p:cNvGrpSpPr/>
            <p:nvPr/>
          </p:nvGrpSpPr>
          <p:grpSpPr>
            <a:xfrm rot="10646065">
              <a:off x="951810" y="1025848"/>
              <a:ext cx="5105710" cy="5161882"/>
              <a:chOff x="2700338" y="1588"/>
              <a:chExt cx="6781800" cy="6856413"/>
            </a:xfrm>
          </p:grpSpPr>
          <p:sp>
            <p:nvSpPr>
              <p:cNvPr id="399" name="Google Shape;399;g63fcbbb910_0_33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0" name="Google Shape;400;g63fcbbb910_0_33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1" name="Google Shape;401;g63fcbbb910_0_33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402" name="Google Shape;402;g63fcbbb910_0_333"/>
          <p:cNvGrpSpPr/>
          <p:nvPr/>
        </p:nvGrpSpPr>
        <p:grpSpPr>
          <a:xfrm>
            <a:off x="988945" y="929402"/>
            <a:ext cx="5562432" cy="5623630"/>
            <a:chOff x="2700338" y="1588"/>
            <a:chExt cx="6781800" cy="6856413"/>
          </a:xfrm>
        </p:grpSpPr>
        <p:sp>
          <p:nvSpPr>
            <p:cNvPr id="403" name="Google Shape;403;g63fcbbb910_0_33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4" name="Google Shape;404;g63fcbbb910_0_33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05" name="Google Shape;405;g63fcbbb910_0_33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06" name="Google Shape;406;g63fcbbb910_0_333"/>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7" name="Google Shape;407;g63fcbbb910_0_333"/>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8" name="Google Shape;408;g63fcbbb910_0_333"/>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9" name="Google Shape;409;g63fcbbb910_0_333"/>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10" name="Google Shape;410;g63fcbbb910_0_333"/>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11" name="Google Shape;411;g63fcbbb910_0_333"/>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12" name="Google Shape;412;g63fcbbb910_0_333"/>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413" name="Google Shape;413;g63fcbbb910_0_333"/>
          <p:cNvPicPr preferRelativeResize="0"/>
          <p:nvPr/>
        </p:nvPicPr>
        <p:blipFill rotWithShape="1">
          <a:blip r:embed="rId3">
            <a:alphaModFix/>
          </a:blip>
          <a:srcRect/>
          <a:stretch/>
        </p:blipFill>
        <p:spPr>
          <a:xfrm>
            <a:off x="175837" y="1160850"/>
            <a:ext cx="11837175" cy="5918575"/>
          </a:xfrm>
          <a:prstGeom prst="rect">
            <a:avLst/>
          </a:prstGeom>
          <a:noFill/>
          <a:ln>
            <a:noFill/>
          </a:ln>
        </p:spPr>
      </p:pic>
      <p:sp>
        <p:nvSpPr>
          <p:cNvPr id="414" name="Google Shape;414;g63fcbbb910_0_333"/>
          <p:cNvSpPr txBox="1"/>
          <p:nvPr/>
        </p:nvSpPr>
        <p:spPr>
          <a:xfrm>
            <a:off x="61100" y="190325"/>
            <a:ext cx="10355700"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Calibri"/>
                <a:ea typeface="Calibri"/>
                <a:cs typeface="Calibri"/>
                <a:sym typeface="Calibri"/>
              </a:rPr>
              <a:t>Criatividade e Computação Evolutiva andam juntos!</a:t>
            </a:r>
            <a:endParaRPr sz="6000" b="1"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0" y="0"/>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smtClean="0">
                <a:solidFill>
                  <a:schemeClr val="lt1"/>
                </a:solidFill>
                <a:latin typeface="Calibri"/>
                <a:ea typeface="Calibri"/>
                <a:cs typeface="Calibri"/>
                <a:sym typeface="Calibri"/>
              </a:rPr>
              <a:t>Redes neurais</a:t>
            </a:r>
            <a:endParaRPr sz="6000" b="1" i="0" u="none" strike="noStrike" cap="none" dirty="0">
              <a:solidFill>
                <a:schemeClr val="lt1"/>
              </a:solidFill>
              <a:latin typeface="Calibri"/>
              <a:ea typeface="Calibri"/>
              <a:cs typeface="Calibri"/>
              <a:sym typeface="Calibri"/>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03" y="936914"/>
            <a:ext cx="10058400" cy="5657850"/>
          </a:xfrm>
          <a:prstGeom prst="rect">
            <a:avLst/>
          </a:prstGeom>
        </p:spPr>
      </p:pic>
    </p:spTree>
    <p:extLst>
      <p:ext uri="{BB962C8B-B14F-4D97-AF65-F5344CB8AC3E}">
        <p14:creationId xmlns:p14="http://schemas.microsoft.com/office/powerpoint/2010/main" val="2181611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0" y="0"/>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smtClean="0">
                <a:solidFill>
                  <a:schemeClr val="lt1"/>
                </a:solidFill>
                <a:latin typeface="Calibri"/>
                <a:ea typeface="Calibri"/>
                <a:cs typeface="Calibri"/>
                <a:sym typeface="Calibri"/>
              </a:rPr>
              <a:t>Historia</a:t>
            </a:r>
            <a:endParaRPr sz="6000" b="1" i="0" u="none" strike="noStrike" cap="none" dirty="0">
              <a:solidFill>
                <a:schemeClr val="lt1"/>
              </a:solidFill>
              <a:latin typeface="Calibri"/>
              <a:ea typeface="Calibri"/>
              <a:cs typeface="Calibri"/>
              <a:sym typeface="Calibri"/>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00" y="1168525"/>
            <a:ext cx="4168198" cy="5118840"/>
          </a:xfrm>
          <a:prstGeom prst="rect">
            <a:avLst/>
          </a:prstGeom>
        </p:spPr>
      </p:pic>
      <p:sp>
        <p:nvSpPr>
          <p:cNvPr id="4" name="CaixaDeTexto 3"/>
          <p:cNvSpPr txBox="1"/>
          <p:nvPr/>
        </p:nvSpPr>
        <p:spPr>
          <a:xfrm>
            <a:off x="4350328" y="1163782"/>
            <a:ext cx="7838498" cy="1938992"/>
          </a:xfrm>
          <a:prstGeom prst="rect">
            <a:avLst/>
          </a:prstGeom>
          <a:noFill/>
        </p:spPr>
        <p:txBody>
          <a:bodyPr wrap="square" rtlCol="0">
            <a:spAutoFit/>
          </a:bodyPr>
          <a:lstStyle/>
          <a:p>
            <a:r>
              <a:rPr lang="pt-BR" sz="2400" dirty="0"/>
              <a:t>O </a:t>
            </a:r>
            <a:r>
              <a:rPr lang="pt-BR" sz="2400" b="1" dirty="0"/>
              <a:t>perceptron</a:t>
            </a:r>
            <a:r>
              <a:rPr lang="pt-BR" sz="2400" dirty="0"/>
              <a:t> é um tipo de rede neural artificial inventada em 1957 por Frank Rosenblatt no Cornell Aeronautical</a:t>
            </a:r>
            <a:r>
              <a:rPr lang="pt-BR" sz="2400" dirty="0">
                <a:hlinkClick r:id="rId4" tooltip="Cornell Aeronautical Laboratory (página não existe)"/>
              </a:rPr>
              <a:t> </a:t>
            </a:r>
            <a:r>
              <a:rPr lang="pt-BR" sz="2400" dirty="0"/>
              <a:t>Laboratory. Ele pode ser visto como o tipo mais simples de Rede neural </a:t>
            </a:r>
            <a:r>
              <a:rPr lang="pt-BR" sz="2400" dirty="0" smtClean="0"/>
              <a:t>feedforward: um</a:t>
            </a:r>
            <a:r>
              <a:rPr lang="pt-BR" sz="2400" dirty="0"/>
              <a:t> classificador linear.</a:t>
            </a:r>
          </a:p>
        </p:txBody>
      </p:sp>
    </p:spTree>
    <p:extLst>
      <p:ext uri="{BB962C8B-B14F-4D97-AF65-F5344CB8AC3E}">
        <p14:creationId xmlns:p14="http://schemas.microsoft.com/office/powerpoint/2010/main" val="1174452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0" y="0"/>
            <a:ext cx="12188825" cy="3000000"/>
          </a:xfrm>
          <a:prstGeom prst="rect">
            <a:avLst/>
          </a:prstGeom>
          <a:noFill/>
          <a:ln>
            <a:noFill/>
          </a:ln>
        </p:spPr>
        <p:txBody>
          <a:bodyPr spcFirstLastPara="1" wrap="square" lIns="91425" tIns="91425" rIns="91425" bIns="91425" anchor="t" anchorCtr="0">
            <a:noAutofit/>
          </a:bodyPr>
          <a:lstStyle/>
          <a:p>
            <a:pPr lvl="0" algn="ctr">
              <a:buSzPts val="6000"/>
            </a:pPr>
            <a:r>
              <a:rPr lang="pt-BR" sz="6000" b="1" dirty="0">
                <a:solidFill>
                  <a:schemeClr val="lt1"/>
                </a:solidFill>
                <a:latin typeface="Calibri"/>
                <a:ea typeface="Calibri"/>
                <a:cs typeface="Calibri"/>
                <a:sym typeface="Calibri"/>
              </a:rPr>
              <a:t>Características Gerais das Redes Neurais</a:t>
            </a:r>
            <a:endParaRPr sz="6000" b="1" i="0" u="none" strike="noStrike" cap="none" dirty="0">
              <a:solidFill>
                <a:schemeClr val="lt1"/>
              </a:solidFill>
              <a:latin typeface="Calibri"/>
              <a:ea typeface="Calibri"/>
              <a:cs typeface="Calibri"/>
              <a:sym typeface="Calibri"/>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8" y="2098530"/>
            <a:ext cx="7287491" cy="4052888"/>
          </a:xfrm>
          <a:prstGeom prst="rect">
            <a:avLst/>
          </a:prstGeom>
        </p:spPr>
      </p:pic>
    </p:spTree>
    <p:extLst>
      <p:ext uri="{BB962C8B-B14F-4D97-AF65-F5344CB8AC3E}">
        <p14:creationId xmlns:p14="http://schemas.microsoft.com/office/powerpoint/2010/main" val="2679868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0" y="0"/>
            <a:ext cx="12188825" cy="3000000"/>
          </a:xfrm>
          <a:prstGeom prst="rect">
            <a:avLst/>
          </a:prstGeom>
          <a:noFill/>
          <a:ln>
            <a:noFill/>
          </a:ln>
        </p:spPr>
        <p:txBody>
          <a:bodyPr spcFirstLastPara="1" wrap="square" lIns="91425" tIns="91425" rIns="91425" bIns="91425" anchor="t" anchorCtr="0">
            <a:noAutofit/>
          </a:bodyPr>
          <a:lstStyle/>
          <a:p>
            <a:pPr lvl="0" algn="ctr">
              <a:buSzPts val="6000"/>
            </a:pPr>
            <a:r>
              <a:rPr lang="pt-BR" altLang="pt-BR" sz="6000" b="1" dirty="0">
                <a:solidFill>
                  <a:schemeClr val="bg1"/>
                </a:solidFill>
                <a:latin typeface="Calibri" panose="020F0502020204030204" pitchFamily="34" charset="0"/>
                <a:cs typeface="Calibri" panose="020F0502020204030204" pitchFamily="34" charset="0"/>
              </a:rPr>
              <a:t>Processos de Aprendizado</a:t>
            </a:r>
            <a:br>
              <a:rPr lang="pt-BR" altLang="pt-BR" sz="6000" b="1" dirty="0">
                <a:solidFill>
                  <a:schemeClr val="bg1"/>
                </a:solidFill>
                <a:latin typeface="Calibri" panose="020F0502020204030204" pitchFamily="34" charset="0"/>
                <a:cs typeface="Calibri" panose="020F0502020204030204" pitchFamily="34" charset="0"/>
              </a:rPr>
            </a:br>
            <a:endParaRPr sz="6000" b="1"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63" y="1814512"/>
            <a:ext cx="7259781" cy="4420033"/>
          </a:xfrm>
          <a:prstGeom prst="rect">
            <a:avLst/>
          </a:prstGeom>
        </p:spPr>
      </p:pic>
    </p:spTree>
    <p:extLst>
      <p:ext uri="{BB962C8B-B14F-4D97-AF65-F5344CB8AC3E}">
        <p14:creationId xmlns:p14="http://schemas.microsoft.com/office/powerpoint/2010/main" val="2453226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0" y="0"/>
            <a:ext cx="12188825" cy="3000000"/>
          </a:xfrm>
          <a:prstGeom prst="rect">
            <a:avLst/>
          </a:prstGeom>
          <a:noFill/>
          <a:ln>
            <a:noFill/>
          </a:ln>
        </p:spPr>
        <p:txBody>
          <a:bodyPr spcFirstLastPara="1" wrap="square" lIns="91425" tIns="91425" rIns="91425" bIns="91425" anchor="t" anchorCtr="0">
            <a:noAutofit/>
          </a:bodyPr>
          <a:lstStyle/>
          <a:p>
            <a:pPr lvl="0" algn="ctr">
              <a:buSzPts val="6000"/>
            </a:pPr>
            <a:r>
              <a:rPr lang="pt-BR" altLang="pt-BR" sz="6000" b="1" dirty="0">
                <a:solidFill>
                  <a:schemeClr val="bg1"/>
                </a:solidFill>
                <a:latin typeface="Calibri" panose="020F0502020204030204" pitchFamily="34" charset="0"/>
                <a:cs typeface="Calibri" panose="020F0502020204030204" pitchFamily="34" charset="0"/>
              </a:rPr>
              <a:t>Exemplo de uma rede neural</a:t>
            </a:r>
            <a:endParaRPr sz="6000" b="1"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l="49793" r="235"/>
          <a:stretch/>
        </p:blipFill>
        <p:spPr>
          <a:xfrm>
            <a:off x="3920837" y="1579418"/>
            <a:ext cx="4142509" cy="4253346"/>
          </a:xfrm>
          <a:prstGeom prst="rect">
            <a:avLst/>
          </a:prstGeom>
        </p:spPr>
      </p:pic>
    </p:spTree>
    <p:extLst>
      <p:ext uri="{BB962C8B-B14F-4D97-AF65-F5344CB8AC3E}">
        <p14:creationId xmlns:p14="http://schemas.microsoft.com/office/powerpoint/2010/main" val="3222727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9"/>
        <p:cNvGrpSpPr/>
        <p:nvPr/>
      </p:nvGrpSpPr>
      <p:grpSpPr>
        <a:xfrm>
          <a:off x="0" y="0"/>
          <a:ext cx="0" cy="0"/>
          <a:chOff x="0" y="0"/>
          <a:chExt cx="0" cy="0"/>
        </a:xfrm>
      </p:grpSpPr>
      <p:grpSp>
        <p:nvGrpSpPr>
          <p:cNvPr id="420" name="Google Shape;420;p4"/>
          <p:cNvGrpSpPr/>
          <p:nvPr/>
        </p:nvGrpSpPr>
        <p:grpSpPr>
          <a:xfrm>
            <a:off x="-1328202" y="-235182"/>
            <a:ext cx="14351011" cy="7651248"/>
            <a:chOff x="838839" y="814650"/>
            <a:chExt cx="10287463" cy="5484766"/>
          </a:xfrm>
        </p:grpSpPr>
        <p:grpSp>
          <p:nvGrpSpPr>
            <p:cNvPr id="421" name="Google Shape;421;p4"/>
            <p:cNvGrpSpPr/>
            <p:nvPr/>
          </p:nvGrpSpPr>
          <p:grpSpPr>
            <a:xfrm>
              <a:off x="6020963" y="814650"/>
              <a:ext cx="5105339" cy="5161507"/>
              <a:chOff x="2700338" y="1588"/>
              <a:chExt cx="6781800" cy="6856413"/>
            </a:xfrm>
          </p:grpSpPr>
          <p:sp>
            <p:nvSpPr>
              <p:cNvPr id="422" name="Google Shape;422;p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3" name="Google Shape;423;p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4" name="Google Shape;424;p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25" name="Google Shape;425;p4"/>
            <p:cNvGrpSpPr/>
            <p:nvPr/>
          </p:nvGrpSpPr>
          <p:grpSpPr>
            <a:xfrm rot="10646065">
              <a:off x="951810" y="1025848"/>
              <a:ext cx="5105710" cy="5161882"/>
              <a:chOff x="2700338" y="1588"/>
              <a:chExt cx="6781800" cy="6856413"/>
            </a:xfrm>
          </p:grpSpPr>
          <p:sp>
            <p:nvSpPr>
              <p:cNvPr id="426" name="Google Shape;426;p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7" name="Google Shape;427;p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8" name="Google Shape;428;p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429" name="Google Shape;429;p4"/>
          <p:cNvGrpSpPr/>
          <p:nvPr/>
        </p:nvGrpSpPr>
        <p:grpSpPr>
          <a:xfrm>
            <a:off x="988945" y="929402"/>
            <a:ext cx="5562432" cy="5623630"/>
            <a:chOff x="2700338" y="1588"/>
            <a:chExt cx="6781800" cy="6856413"/>
          </a:xfrm>
        </p:grpSpPr>
        <p:sp>
          <p:nvSpPr>
            <p:cNvPr id="430" name="Google Shape;430;p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31" name="Google Shape;431;p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32" name="Google Shape;432;p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33" name="Google Shape;433;p4"/>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4" name="Google Shape;434;p4"/>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5" name="Google Shape;435;p4"/>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6" name="Google Shape;436;p4"/>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7" name="Google Shape;437;p4"/>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8" name="Google Shape;438;p4"/>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39" name="Google Shape;439;p4"/>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40" name="Google Shape;440;p4"/>
          <p:cNvSpPr txBox="1"/>
          <p:nvPr/>
        </p:nvSpPr>
        <p:spPr>
          <a:xfrm>
            <a:off x="1" y="190325"/>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Calibri"/>
                <a:ea typeface="Calibri"/>
                <a:cs typeface="Calibri"/>
                <a:sym typeface="Calibri"/>
              </a:rPr>
              <a:t>Problemas</a:t>
            </a:r>
            <a:endParaRPr sz="6000" b="1" i="0" u="none" strike="noStrike" cap="none">
              <a:solidFill>
                <a:schemeClr val="lt1"/>
              </a:solidFill>
              <a:latin typeface="Calibri"/>
              <a:ea typeface="Calibri"/>
              <a:cs typeface="Calibri"/>
              <a:sym typeface="Calibri"/>
            </a:endParaRPr>
          </a:p>
        </p:txBody>
      </p:sp>
      <p:sp>
        <p:nvSpPr>
          <p:cNvPr id="441" name="Google Shape;441;p4"/>
          <p:cNvSpPr txBox="1"/>
          <p:nvPr/>
        </p:nvSpPr>
        <p:spPr>
          <a:xfrm>
            <a:off x="1052525" y="2083005"/>
            <a:ext cx="6399835" cy="4774996"/>
          </a:xfrm>
          <a:prstGeom prst="rect">
            <a:avLst/>
          </a:prstGeom>
          <a:noFill/>
          <a:ln>
            <a:noFill/>
          </a:ln>
        </p:spPr>
        <p:txBody>
          <a:bodyPr spcFirstLastPara="1" wrap="square" lIns="91425" tIns="91425" rIns="91425" bIns="91425" anchor="t" anchorCtr="0">
            <a:noAutofit/>
          </a:bodyPr>
          <a:lstStyle/>
          <a:p>
            <a:pPr marL="0" marR="0" lvl="0" indent="-254000" algn="l" rtl="0">
              <a:lnSpc>
                <a:spcPct val="100000"/>
              </a:lnSpc>
              <a:spcBef>
                <a:spcPts val="0"/>
              </a:spcBef>
              <a:spcAft>
                <a:spcPts val="0"/>
              </a:spcAft>
              <a:buClr>
                <a:srgbClr val="000000"/>
              </a:buClr>
              <a:buSzPts val="4000"/>
              <a:buFont typeface="Arial"/>
              <a:buChar char="•"/>
            </a:pPr>
            <a:r>
              <a:rPr lang="en-US" sz="4000" b="0" i="0" u="none" strike="noStrike" cap="none">
                <a:solidFill>
                  <a:schemeClr val="lt1"/>
                </a:solidFill>
                <a:latin typeface="Calibri"/>
                <a:ea typeface="Calibri"/>
                <a:cs typeface="Calibri"/>
                <a:sym typeface="Calibri"/>
              </a:rPr>
              <a:t>Ameaça de emprego?</a:t>
            </a:r>
            <a:endParaRPr/>
          </a:p>
          <a:p>
            <a:pPr marL="0" marR="0" lvl="0" indent="-254000" algn="l" rtl="0">
              <a:lnSpc>
                <a:spcPct val="100000"/>
              </a:lnSpc>
              <a:spcBef>
                <a:spcPts val="0"/>
              </a:spcBef>
              <a:spcAft>
                <a:spcPts val="0"/>
              </a:spcAft>
              <a:buClr>
                <a:srgbClr val="000000"/>
              </a:buClr>
              <a:buSzPts val="4000"/>
              <a:buFont typeface="Arial"/>
              <a:buChar char="•"/>
            </a:pPr>
            <a:r>
              <a:rPr lang="en-US" sz="4000" b="0" i="0" u="none" strike="noStrike" cap="none">
                <a:solidFill>
                  <a:schemeClr val="lt1"/>
                </a:solidFill>
                <a:latin typeface="Calibri"/>
                <a:ea typeface="Calibri"/>
                <a:cs typeface="Calibri"/>
                <a:sym typeface="Calibri"/>
              </a:rPr>
              <a:t>Isolamento social</a:t>
            </a:r>
            <a:endParaRPr/>
          </a:p>
          <a:p>
            <a:pPr marL="0" marR="0" lvl="0" indent="-254000" algn="l" rtl="0">
              <a:lnSpc>
                <a:spcPct val="100000"/>
              </a:lnSpc>
              <a:spcBef>
                <a:spcPts val="0"/>
              </a:spcBef>
              <a:spcAft>
                <a:spcPts val="0"/>
              </a:spcAft>
              <a:buClr>
                <a:srgbClr val="000000"/>
              </a:buClr>
              <a:buSzPts val="4000"/>
              <a:buFont typeface="Arial"/>
              <a:buChar char="•"/>
            </a:pPr>
            <a:r>
              <a:rPr lang="en-US" sz="4000" b="0" i="0" u="none" strike="noStrike" cap="none">
                <a:solidFill>
                  <a:schemeClr val="lt1"/>
                </a:solidFill>
                <a:latin typeface="Calibri"/>
                <a:ea typeface="Calibri"/>
                <a:cs typeface="Calibri"/>
                <a:sym typeface="Calibri"/>
              </a:rPr>
              <a:t>Especialização</a:t>
            </a:r>
            <a:endParaRPr/>
          </a:p>
          <a:p>
            <a:pPr marL="0" marR="0" lvl="0" indent="-254000" algn="l" rtl="0">
              <a:lnSpc>
                <a:spcPct val="100000"/>
              </a:lnSpc>
              <a:spcBef>
                <a:spcPts val="0"/>
              </a:spcBef>
              <a:spcAft>
                <a:spcPts val="0"/>
              </a:spcAft>
              <a:buClr>
                <a:srgbClr val="000000"/>
              </a:buClr>
              <a:buSzPts val="4000"/>
              <a:buFont typeface="Arial"/>
              <a:buChar char="•"/>
            </a:pPr>
            <a:r>
              <a:rPr lang="en-US" sz="4000" b="0" i="0" u="none" strike="noStrike" cap="none">
                <a:solidFill>
                  <a:schemeClr val="lt1"/>
                </a:solidFill>
                <a:latin typeface="Calibri"/>
                <a:ea typeface="Calibri"/>
                <a:cs typeface="Calibri"/>
                <a:sym typeface="Calibri"/>
              </a:rPr>
              <a:t>Alto custo</a:t>
            </a:r>
            <a:endParaRPr/>
          </a:p>
          <a:p>
            <a:pPr marL="0" marR="0" lvl="0" indent="-254000" algn="l" rtl="0">
              <a:lnSpc>
                <a:spcPct val="100000"/>
              </a:lnSpc>
              <a:spcBef>
                <a:spcPts val="0"/>
              </a:spcBef>
              <a:spcAft>
                <a:spcPts val="0"/>
              </a:spcAft>
              <a:buClr>
                <a:srgbClr val="000000"/>
              </a:buClr>
              <a:buSzPts val="4000"/>
              <a:buFont typeface="Arial"/>
              <a:buChar char="•"/>
            </a:pPr>
            <a:r>
              <a:rPr lang="en-US" sz="4000" b="0" i="0" u="none" strike="noStrike" cap="none">
                <a:solidFill>
                  <a:schemeClr val="lt1"/>
                </a:solidFill>
                <a:latin typeface="Calibri"/>
                <a:ea typeface="Calibri"/>
                <a:cs typeface="Calibri"/>
                <a:sym typeface="Calibri"/>
              </a:rPr>
              <a:t>Limitações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6"/>
        <p:cNvGrpSpPr/>
        <p:nvPr/>
      </p:nvGrpSpPr>
      <p:grpSpPr>
        <a:xfrm>
          <a:off x="0" y="0"/>
          <a:ext cx="0" cy="0"/>
          <a:chOff x="0" y="0"/>
          <a:chExt cx="0" cy="0"/>
        </a:xfrm>
      </p:grpSpPr>
      <p:grpSp>
        <p:nvGrpSpPr>
          <p:cNvPr id="447" name="Google Shape;447;p7"/>
          <p:cNvGrpSpPr/>
          <p:nvPr/>
        </p:nvGrpSpPr>
        <p:grpSpPr>
          <a:xfrm>
            <a:off x="-1328202" y="-235182"/>
            <a:ext cx="14351011" cy="7651248"/>
            <a:chOff x="838839" y="814650"/>
            <a:chExt cx="10287463" cy="5484766"/>
          </a:xfrm>
        </p:grpSpPr>
        <p:grpSp>
          <p:nvGrpSpPr>
            <p:cNvPr id="448" name="Google Shape;448;p7"/>
            <p:cNvGrpSpPr/>
            <p:nvPr/>
          </p:nvGrpSpPr>
          <p:grpSpPr>
            <a:xfrm>
              <a:off x="6020963" y="814650"/>
              <a:ext cx="5105339" cy="5161507"/>
              <a:chOff x="2700338" y="1588"/>
              <a:chExt cx="6781800" cy="6856413"/>
            </a:xfrm>
          </p:grpSpPr>
          <p:sp>
            <p:nvSpPr>
              <p:cNvPr id="449" name="Google Shape;449;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0" name="Google Shape;450;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1" name="Google Shape;451;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52" name="Google Shape;452;p7"/>
            <p:cNvGrpSpPr/>
            <p:nvPr/>
          </p:nvGrpSpPr>
          <p:grpSpPr>
            <a:xfrm rot="10646065">
              <a:off x="951810" y="1025848"/>
              <a:ext cx="5105710" cy="5161882"/>
              <a:chOff x="2700338" y="1588"/>
              <a:chExt cx="6781800" cy="6856413"/>
            </a:xfrm>
          </p:grpSpPr>
          <p:sp>
            <p:nvSpPr>
              <p:cNvPr id="453" name="Google Shape;453;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4" name="Google Shape;454;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5" name="Google Shape;455;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456" name="Google Shape;456;p7"/>
          <p:cNvGrpSpPr/>
          <p:nvPr/>
        </p:nvGrpSpPr>
        <p:grpSpPr>
          <a:xfrm>
            <a:off x="988945" y="929402"/>
            <a:ext cx="5562432" cy="5623630"/>
            <a:chOff x="2700338" y="1588"/>
            <a:chExt cx="6781800" cy="6856413"/>
          </a:xfrm>
        </p:grpSpPr>
        <p:sp>
          <p:nvSpPr>
            <p:cNvPr id="457" name="Google Shape;457;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8" name="Google Shape;458;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9" name="Google Shape;459;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60" name="Google Shape;460;p7"/>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1" name="Google Shape;461;p7"/>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2" name="Google Shape;462;p7"/>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3" name="Google Shape;463;p7"/>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4" name="Google Shape;464;p7"/>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5" name="Google Shape;465;p7"/>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6" name="Google Shape;466;p7"/>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7" name="Google Shape;467;p7"/>
          <p:cNvSpPr txBox="1"/>
          <p:nvPr/>
        </p:nvSpPr>
        <p:spPr>
          <a:xfrm>
            <a:off x="1" y="190325"/>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Calibri"/>
                <a:ea typeface="Calibri"/>
                <a:cs typeface="Calibri"/>
                <a:sym typeface="Calibri"/>
              </a:rPr>
              <a:t>Militarismo</a:t>
            </a:r>
            <a:endParaRPr sz="6000" b="1" i="0" u="none" strike="noStrike" cap="none">
              <a:solidFill>
                <a:schemeClr val="lt1"/>
              </a:solidFill>
              <a:latin typeface="Calibri"/>
              <a:ea typeface="Calibri"/>
              <a:cs typeface="Calibri"/>
              <a:sym typeface="Calibri"/>
            </a:endParaRPr>
          </a:p>
        </p:txBody>
      </p:sp>
      <p:pic>
        <p:nvPicPr>
          <p:cNvPr id="468" name="Google Shape;468;p7"/>
          <p:cNvPicPr preferRelativeResize="0"/>
          <p:nvPr/>
        </p:nvPicPr>
        <p:blipFill rotWithShape="1">
          <a:blip r:embed="rId3">
            <a:alphaModFix/>
          </a:blip>
          <a:srcRect/>
          <a:stretch/>
        </p:blipFill>
        <p:spPr>
          <a:xfrm>
            <a:off x="388620" y="1285875"/>
            <a:ext cx="6468110" cy="5134117"/>
          </a:xfrm>
          <a:prstGeom prst="rect">
            <a:avLst/>
          </a:prstGeom>
          <a:noFill/>
          <a:ln>
            <a:noFill/>
          </a:ln>
        </p:spPr>
      </p:pic>
      <p:sp>
        <p:nvSpPr>
          <p:cNvPr id="469" name="Google Shape;469;p7"/>
          <p:cNvSpPr/>
          <p:nvPr/>
        </p:nvSpPr>
        <p:spPr>
          <a:xfrm>
            <a:off x="7043420" y="2981960"/>
            <a:ext cx="1120140" cy="1623060"/>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0" name="Google Shape;470;p7"/>
          <p:cNvPicPr preferRelativeResize="0"/>
          <p:nvPr/>
        </p:nvPicPr>
        <p:blipFill rotWithShape="1">
          <a:blip r:embed="rId4">
            <a:alphaModFix/>
          </a:blip>
          <a:srcRect/>
          <a:stretch/>
        </p:blipFill>
        <p:spPr>
          <a:xfrm>
            <a:off x="8418831" y="1280161"/>
            <a:ext cx="3305124" cy="4480560"/>
          </a:xfrm>
          <a:prstGeom prst="rect">
            <a:avLst/>
          </a:prstGeom>
          <a:noFill/>
          <a:ln>
            <a:noFill/>
          </a:ln>
        </p:spPr>
      </p:pic>
      <p:sp>
        <p:nvSpPr>
          <p:cNvPr id="471" name="Google Shape;471;p7"/>
          <p:cNvSpPr txBox="1"/>
          <p:nvPr/>
        </p:nvSpPr>
        <p:spPr>
          <a:xfrm>
            <a:off x="10520045" y="3334738"/>
            <a:ext cx="2699244"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600" b="0" i="0" u="none" strike="noStrike" cap="none">
                <a:solidFill>
                  <a:srgbClr val="FF0000"/>
                </a:solidFill>
                <a:latin typeface="Arial"/>
                <a:ea typeface="Arial"/>
                <a:cs typeface="Arial"/>
                <a:sym typeface="Arial"/>
              </a:rPr>
              <a:t>?</a:t>
            </a:r>
            <a:endParaRPr sz="16600" b="0" i="0" u="none" strike="noStrike" cap="none">
              <a:solidFill>
                <a:srgbClr val="FF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6"/>
        <p:cNvGrpSpPr/>
        <p:nvPr/>
      </p:nvGrpSpPr>
      <p:grpSpPr>
        <a:xfrm>
          <a:off x="0" y="0"/>
          <a:ext cx="0" cy="0"/>
          <a:chOff x="0" y="0"/>
          <a:chExt cx="0" cy="0"/>
        </a:xfrm>
      </p:grpSpPr>
      <p:grpSp>
        <p:nvGrpSpPr>
          <p:cNvPr id="447" name="Google Shape;447;p7"/>
          <p:cNvGrpSpPr/>
          <p:nvPr/>
        </p:nvGrpSpPr>
        <p:grpSpPr>
          <a:xfrm>
            <a:off x="-1404067" y="-275753"/>
            <a:ext cx="14351011" cy="7651248"/>
            <a:chOff x="838839" y="814650"/>
            <a:chExt cx="10287463" cy="5484766"/>
          </a:xfrm>
        </p:grpSpPr>
        <p:grpSp>
          <p:nvGrpSpPr>
            <p:cNvPr id="448" name="Google Shape;448;p7"/>
            <p:cNvGrpSpPr/>
            <p:nvPr/>
          </p:nvGrpSpPr>
          <p:grpSpPr>
            <a:xfrm>
              <a:off x="6020963" y="814650"/>
              <a:ext cx="5105339" cy="5161507"/>
              <a:chOff x="2700338" y="1588"/>
              <a:chExt cx="6781800" cy="6856413"/>
            </a:xfrm>
          </p:grpSpPr>
          <p:sp>
            <p:nvSpPr>
              <p:cNvPr id="449" name="Google Shape;449;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0" name="Google Shape;450;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1" name="Google Shape;451;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52" name="Google Shape;452;p7"/>
            <p:cNvGrpSpPr/>
            <p:nvPr/>
          </p:nvGrpSpPr>
          <p:grpSpPr>
            <a:xfrm rot="10646065">
              <a:off x="951810" y="1025848"/>
              <a:ext cx="5105710" cy="5161882"/>
              <a:chOff x="2700338" y="1588"/>
              <a:chExt cx="6781800" cy="6856413"/>
            </a:xfrm>
          </p:grpSpPr>
          <p:sp>
            <p:nvSpPr>
              <p:cNvPr id="453" name="Google Shape;453;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4" name="Google Shape;454;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5" name="Google Shape;455;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456" name="Google Shape;456;p7"/>
          <p:cNvGrpSpPr/>
          <p:nvPr/>
        </p:nvGrpSpPr>
        <p:grpSpPr>
          <a:xfrm>
            <a:off x="988945" y="929402"/>
            <a:ext cx="5562432" cy="5623630"/>
            <a:chOff x="2700338" y="1588"/>
            <a:chExt cx="6781800" cy="6856413"/>
          </a:xfrm>
        </p:grpSpPr>
        <p:sp>
          <p:nvSpPr>
            <p:cNvPr id="457" name="Google Shape;457;p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8" name="Google Shape;458;p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59" name="Google Shape;459;p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60" name="Google Shape;460;p7"/>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1" name="Google Shape;461;p7"/>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2" name="Google Shape;462;p7"/>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3" name="Google Shape;463;p7"/>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4" name="Google Shape;464;p7"/>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5" name="Google Shape;465;p7"/>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6" name="Google Shape;466;p7"/>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8" name="CaixaDeTexto 27">
            <a:extLst>
              <a:ext uri="{FF2B5EF4-FFF2-40B4-BE49-F238E27FC236}">
                <a16:creationId xmlns="" xmlns:a16="http://schemas.microsoft.com/office/drawing/2014/main" id="{E643317D-CA21-4158-80CD-74DD57B85EEC}"/>
              </a:ext>
            </a:extLst>
          </p:cNvPr>
          <p:cNvSpPr txBox="1"/>
          <p:nvPr/>
        </p:nvSpPr>
        <p:spPr>
          <a:xfrm>
            <a:off x="1510704" y="276383"/>
            <a:ext cx="9057288" cy="923330"/>
          </a:xfrm>
          <a:prstGeom prst="rect">
            <a:avLst/>
          </a:prstGeom>
          <a:noFill/>
        </p:spPr>
        <p:txBody>
          <a:bodyPr wrap="none" rtlCol="0">
            <a:spAutoFit/>
          </a:bodyPr>
          <a:lstStyle/>
          <a:p>
            <a:r>
              <a:rPr lang="pt-BR" sz="4000" b="1" dirty="0">
                <a:solidFill>
                  <a:schemeClr val="bg1"/>
                </a:solidFill>
                <a:latin typeface="Calibri" panose="020F0502020204030204" pitchFamily="34" charset="0"/>
                <a:cs typeface="Calibri" panose="020F0502020204030204" pitchFamily="34" charset="0"/>
              </a:rPr>
              <a:t>MITOS SOBRE A INTELIGÊNCIA ARTIFICIAL</a:t>
            </a:r>
          </a:p>
          <a:p>
            <a:endParaRPr lang="pt-BR" dirty="0"/>
          </a:p>
        </p:txBody>
      </p:sp>
      <p:sp>
        <p:nvSpPr>
          <p:cNvPr id="29" name="CaixaDeTexto 28">
            <a:extLst>
              <a:ext uri="{FF2B5EF4-FFF2-40B4-BE49-F238E27FC236}">
                <a16:creationId xmlns="" xmlns:a16="http://schemas.microsoft.com/office/drawing/2014/main" id="{F3C6F5BF-789E-4486-A2F5-025D11A3AC19}"/>
              </a:ext>
            </a:extLst>
          </p:cNvPr>
          <p:cNvSpPr txBox="1"/>
          <p:nvPr/>
        </p:nvSpPr>
        <p:spPr>
          <a:xfrm>
            <a:off x="6043079" y="1404850"/>
            <a:ext cx="5346335" cy="584775"/>
          </a:xfrm>
          <a:prstGeom prst="rect">
            <a:avLst/>
          </a:prstGeom>
          <a:noFill/>
        </p:spPr>
        <p:txBody>
          <a:bodyPr wrap="none" rtlCol="0">
            <a:spAutoFit/>
          </a:bodyPr>
          <a:lstStyle/>
          <a:p>
            <a:r>
              <a:rPr lang="pt-BR" sz="1800" dirty="0">
                <a:solidFill>
                  <a:schemeClr val="bg1"/>
                </a:solidFill>
                <a:latin typeface="Calibri" panose="020F0502020204030204" pitchFamily="34" charset="0"/>
                <a:cs typeface="Calibri" panose="020F0502020204030204" pitchFamily="34" charset="0"/>
              </a:rPr>
              <a:t>A inteligência artificial opera como o cérebro humano?</a:t>
            </a:r>
          </a:p>
          <a:p>
            <a:endParaRPr lang="pt-BR" dirty="0">
              <a:solidFill>
                <a:schemeClr val="bg1"/>
              </a:solidFill>
              <a:latin typeface="Calibri" panose="020F0502020204030204" pitchFamily="34" charset="0"/>
              <a:cs typeface="Calibri" panose="020F0502020204030204" pitchFamily="34" charset="0"/>
            </a:endParaRPr>
          </a:p>
        </p:txBody>
      </p:sp>
      <p:sp>
        <p:nvSpPr>
          <p:cNvPr id="30" name="CaixaDeTexto 29">
            <a:extLst>
              <a:ext uri="{FF2B5EF4-FFF2-40B4-BE49-F238E27FC236}">
                <a16:creationId xmlns="" xmlns:a16="http://schemas.microsoft.com/office/drawing/2014/main" id="{10A5788F-1893-4629-8444-6A1EAE9DAFA3}"/>
              </a:ext>
            </a:extLst>
          </p:cNvPr>
          <p:cNvSpPr txBox="1"/>
          <p:nvPr/>
        </p:nvSpPr>
        <p:spPr>
          <a:xfrm>
            <a:off x="6039348" y="2965096"/>
            <a:ext cx="5484194" cy="584775"/>
          </a:xfrm>
          <a:prstGeom prst="rect">
            <a:avLst/>
          </a:prstGeom>
          <a:noFill/>
        </p:spPr>
        <p:txBody>
          <a:bodyPr wrap="none" rtlCol="0">
            <a:spAutoFit/>
          </a:bodyPr>
          <a:lstStyle/>
          <a:p>
            <a:r>
              <a:rPr lang="pt-BR" sz="1800" dirty="0">
                <a:solidFill>
                  <a:schemeClr val="bg1"/>
                </a:solidFill>
                <a:latin typeface="Calibri" panose="020F0502020204030204" pitchFamily="34" charset="0"/>
                <a:cs typeface="Calibri" panose="020F0502020204030204" pitchFamily="34" charset="0"/>
              </a:rPr>
              <a:t>A inteligência artificial substituirá os cargos de trabalho?</a:t>
            </a:r>
            <a:endParaRPr lang="pt-BR" sz="1800" b="1" dirty="0">
              <a:solidFill>
                <a:schemeClr val="bg1"/>
              </a:solidFill>
              <a:latin typeface="Calibri" panose="020F0502020204030204" pitchFamily="34" charset="0"/>
              <a:cs typeface="Calibri" panose="020F0502020204030204" pitchFamily="34" charset="0"/>
            </a:endParaRPr>
          </a:p>
          <a:p>
            <a:endParaRPr lang="pt-BR" dirty="0">
              <a:solidFill>
                <a:schemeClr val="bg1"/>
              </a:solidFill>
              <a:latin typeface="Calibri" panose="020F0502020204030204" pitchFamily="34" charset="0"/>
              <a:cs typeface="Calibri" panose="020F0502020204030204" pitchFamily="34" charset="0"/>
            </a:endParaRPr>
          </a:p>
        </p:txBody>
      </p:sp>
      <p:sp>
        <p:nvSpPr>
          <p:cNvPr id="31" name="CaixaDeTexto 30">
            <a:extLst>
              <a:ext uri="{FF2B5EF4-FFF2-40B4-BE49-F238E27FC236}">
                <a16:creationId xmlns="" xmlns:a16="http://schemas.microsoft.com/office/drawing/2014/main" id="{A3E278AE-5E11-482C-B582-378EB531A5FE}"/>
              </a:ext>
            </a:extLst>
          </p:cNvPr>
          <p:cNvSpPr txBox="1"/>
          <p:nvPr/>
        </p:nvSpPr>
        <p:spPr>
          <a:xfrm>
            <a:off x="6045974" y="4544182"/>
            <a:ext cx="5097870" cy="369332"/>
          </a:xfrm>
          <a:prstGeom prst="rect">
            <a:avLst/>
          </a:prstGeom>
          <a:noFill/>
        </p:spPr>
        <p:txBody>
          <a:bodyPr wrap="none" rtlCol="0">
            <a:spAutoFit/>
          </a:bodyPr>
          <a:lstStyle/>
          <a:p>
            <a:r>
              <a:rPr lang="pt-BR" sz="1800" dirty="0">
                <a:solidFill>
                  <a:schemeClr val="bg1"/>
                </a:solidFill>
                <a:latin typeface="Calibri" panose="020F0502020204030204" pitchFamily="34" charset="0"/>
                <a:cs typeface="Calibri" panose="020F0502020204030204" pitchFamily="34" charset="0"/>
              </a:rPr>
              <a:t>Máquinas inteligentes aprendem por conta própria?</a:t>
            </a:r>
          </a:p>
        </p:txBody>
      </p:sp>
      <p:sp>
        <p:nvSpPr>
          <p:cNvPr id="32" name="CaixaDeTexto 31">
            <a:extLst>
              <a:ext uri="{FF2B5EF4-FFF2-40B4-BE49-F238E27FC236}">
                <a16:creationId xmlns="" xmlns:a16="http://schemas.microsoft.com/office/drawing/2014/main" id="{140FD520-7B16-40E7-9E99-3C37F559E602}"/>
              </a:ext>
            </a:extLst>
          </p:cNvPr>
          <p:cNvSpPr txBox="1"/>
          <p:nvPr/>
        </p:nvSpPr>
        <p:spPr>
          <a:xfrm>
            <a:off x="6043079" y="1734843"/>
            <a:ext cx="5078634" cy="830997"/>
          </a:xfrm>
          <a:prstGeom prst="rect">
            <a:avLst/>
          </a:prstGeom>
          <a:noFill/>
        </p:spPr>
        <p:txBody>
          <a:bodyPr wrap="none" rtlCol="0">
            <a:spAutoFit/>
          </a:bodyPr>
          <a:lstStyle/>
          <a:p>
            <a:pPr algn="just"/>
            <a:r>
              <a:rPr lang="pt-BR" sz="1600" i="1" dirty="0">
                <a:solidFill>
                  <a:schemeClr val="tx1"/>
                </a:solidFill>
                <a:latin typeface="Calibri" panose="020F0502020204030204" pitchFamily="34" charset="0"/>
                <a:cs typeface="Calibri" panose="020F0502020204030204" pitchFamily="34" charset="0"/>
              </a:rPr>
              <a:t>Não, apenas realizar as tarefas às quais foram designados </a:t>
            </a:r>
          </a:p>
          <a:p>
            <a:pPr algn="just"/>
            <a:r>
              <a:rPr lang="pt-BR" sz="1600" i="1" dirty="0">
                <a:solidFill>
                  <a:schemeClr val="tx1"/>
                </a:solidFill>
                <a:latin typeface="Calibri" panose="020F0502020204030204" pitchFamily="34" charset="0"/>
                <a:cs typeface="Calibri" panose="020F0502020204030204" pitchFamily="34" charset="0"/>
              </a:rPr>
              <a:t>a fazer. O caráter multidisciplinar do cérebro humano </a:t>
            </a:r>
          </a:p>
          <a:p>
            <a:pPr algn="just"/>
            <a:r>
              <a:rPr lang="pt-BR" sz="1600" i="1" dirty="0">
                <a:solidFill>
                  <a:schemeClr val="tx1"/>
                </a:solidFill>
                <a:latin typeface="Calibri" panose="020F0502020204030204" pitchFamily="34" charset="0"/>
                <a:cs typeface="Calibri" panose="020F0502020204030204" pitchFamily="34" charset="0"/>
              </a:rPr>
              <a:t>ainda está distante da realidade dos softwares. </a:t>
            </a:r>
          </a:p>
        </p:txBody>
      </p:sp>
      <p:sp>
        <p:nvSpPr>
          <p:cNvPr id="33" name="CaixaDeTexto 32">
            <a:extLst>
              <a:ext uri="{FF2B5EF4-FFF2-40B4-BE49-F238E27FC236}">
                <a16:creationId xmlns="" xmlns:a16="http://schemas.microsoft.com/office/drawing/2014/main" id="{D507E6D5-316C-4F97-862A-63493814D844}"/>
              </a:ext>
            </a:extLst>
          </p:cNvPr>
          <p:cNvSpPr txBox="1"/>
          <p:nvPr/>
        </p:nvSpPr>
        <p:spPr>
          <a:xfrm>
            <a:off x="6032134" y="3323231"/>
            <a:ext cx="5498621" cy="830997"/>
          </a:xfrm>
          <a:prstGeom prst="rect">
            <a:avLst/>
          </a:prstGeom>
          <a:noFill/>
        </p:spPr>
        <p:txBody>
          <a:bodyPr wrap="none" rtlCol="0">
            <a:spAutoFit/>
          </a:bodyPr>
          <a:lstStyle/>
          <a:p>
            <a:pPr algn="just"/>
            <a:r>
              <a:rPr lang="pt-BR" sz="1600" i="1" dirty="0">
                <a:solidFill>
                  <a:schemeClr val="tx1"/>
                </a:solidFill>
                <a:latin typeface="Calibri" panose="020F0502020204030204" pitchFamily="34" charset="0"/>
                <a:cs typeface="Calibri" panose="020F0502020204030204" pitchFamily="34" charset="0"/>
              </a:rPr>
              <a:t>Em alguns cargos, o fator humano é indispensável, já que é </a:t>
            </a:r>
          </a:p>
          <a:p>
            <a:pPr algn="just"/>
            <a:r>
              <a:rPr lang="pt-BR" sz="1600" i="1" dirty="0">
                <a:solidFill>
                  <a:schemeClr val="tx1"/>
                </a:solidFill>
                <a:latin typeface="Calibri" panose="020F0502020204030204" pitchFamily="34" charset="0"/>
                <a:cs typeface="Calibri" panose="020F0502020204030204" pitchFamily="34" charset="0"/>
              </a:rPr>
              <a:t>necessário ter dedicação, empatia, senso crítico e outras </a:t>
            </a:r>
          </a:p>
          <a:p>
            <a:pPr algn="just"/>
            <a:r>
              <a:rPr lang="pt-BR" sz="1600" i="1" dirty="0">
                <a:solidFill>
                  <a:schemeClr val="tx1"/>
                </a:solidFill>
                <a:latin typeface="Calibri" panose="020F0502020204030204" pitchFamily="34" charset="0"/>
                <a:cs typeface="Calibri" panose="020F0502020204030204" pitchFamily="34" charset="0"/>
              </a:rPr>
              <a:t>características que não estão presentes na inteligência artificial.</a:t>
            </a:r>
            <a:endParaRPr lang="pt-BR" sz="1400" i="1" dirty="0">
              <a:solidFill>
                <a:schemeClr val="tx1"/>
              </a:solidFill>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 xmlns:a16="http://schemas.microsoft.com/office/drawing/2014/main" id="{FA17949C-B84E-4714-BC3E-E1E1C272C4FA}"/>
              </a:ext>
            </a:extLst>
          </p:cNvPr>
          <p:cNvSpPr txBox="1"/>
          <p:nvPr/>
        </p:nvSpPr>
        <p:spPr>
          <a:xfrm>
            <a:off x="6092777" y="4957796"/>
            <a:ext cx="5373587" cy="1323439"/>
          </a:xfrm>
          <a:prstGeom prst="rect">
            <a:avLst/>
          </a:prstGeom>
          <a:noFill/>
        </p:spPr>
        <p:txBody>
          <a:bodyPr wrap="none" rtlCol="0">
            <a:spAutoFit/>
          </a:bodyPr>
          <a:lstStyle/>
          <a:p>
            <a:pPr algn="just"/>
            <a:r>
              <a:rPr lang="pt-BR" sz="1600" i="1" dirty="0">
                <a:solidFill>
                  <a:schemeClr val="tx1"/>
                </a:solidFill>
                <a:latin typeface="Calibri" panose="020F0502020204030204" pitchFamily="34" charset="0"/>
                <a:cs typeface="Calibri" panose="020F0502020204030204" pitchFamily="34" charset="0"/>
              </a:rPr>
              <a:t>Dados humanos são imprescindíveis para executar tarefas </a:t>
            </a:r>
          </a:p>
          <a:p>
            <a:pPr algn="just"/>
            <a:r>
              <a:rPr lang="pt-BR" sz="1600" i="1" dirty="0">
                <a:solidFill>
                  <a:schemeClr val="tx1"/>
                </a:solidFill>
                <a:latin typeface="Calibri" panose="020F0502020204030204" pitchFamily="34" charset="0"/>
                <a:cs typeface="Calibri" panose="020F0502020204030204" pitchFamily="34" charset="0"/>
              </a:rPr>
              <a:t>como definir e enquadrar quais são as questões a serem </a:t>
            </a:r>
          </a:p>
          <a:p>
            <a:pPr algn="just"/>
            <a:r>
              <a:rPr lang="pt-BR" sz="1600" i="1" dirty="0">
                <a:solidFill>
                  <a:schemeClr val="tx1"/>
                </a:solidFill>
                <a:latin typeface="Calibri" panose="020F0502020204030204" pitchFamily="34" charset="0"/>
                <a:cs typeface="Calibri" panose="020F0502020204030204" pitchFamily="34" charset="0"/>
              </a:rPr>
              <a:t>executadas, preparar os dados, determinar conjuntos </a:t>
            </a:r>
          </a:p>
          <a:p>
            <a:pPr algn="just"/>
            <a:r>
              <a:rPr lang="pt-BR" sz="1600" i="1" dirty="0">
                <a:solidFill>
                  <a:schemeClr val="tx1"/>
                </a:solidFill>
                <a:latin typeface="Calibri" panose="020F0502020204030204" pitchFamily="34" charset="0"/>
                <a:cs typeface="Calibri" panose="020F0502020204030204" pitchFamily="34" charset="0"/>
              </a:rPr>
              <a:t>de informações apropriados para a análise, remover possíveis </a:t>
            </a:r>
          </a:p>
          <a:p>
            <a:pPr algn="just"/>
            <a:r>
              <a:rPr lang="pt-BR" sz="1600" i="1" dirty="0">
                <a:solidFill>
                  <a:schemeClr val="tx1"/>
                </a:solidFill>
                <a:latin typeface="Calibri" panose="020F0502020204030204" pitchFamily="34" charset="0"/>
                <a:cs typeface="Calibri" panose="020F0502020204030204" pitchFamily="34" charset="0"/>
              </a:rPr>
              <a:t>erros e fazer as atualizações.</a:t>
            </a:r>
            <a:endParaRPr lang="pt-BR" sz="1200" i="1" dirty="0">
              <a:solidFill>
                <a:schemeClr val="tx1"/>
              </a:solidFill>
              <a:latin typeface="Calibri" panose="020F0502020204030204" pitchFamily="34" charset="0"/>
              <a:cs typeface="Calibri" panose="020F0502020204030204" pitchFamily="34" charset="0"/>
            </a:endParaRPr>
          </a:p>
        </p:txBody>
      </p:sp>
      <p:pic>
        <p:nvPicPr>
          <p:cNvPr id="37" name="Imagem 36" descr="abddfc2d-cab8-4bb4-8a44-8071254c065c.jpg"/>
          <p:cNvPicPr>
            <a:picLocks noChangeAspect="1"/>
          </p:cNvPicPr>
          <p:nvPr/>
        </p:nvPicPr>
        <p:blipFill>
          <a:blip r:embed="rId3"/>
          <a:stretch>
            <a:fillRect/>
          </a:stretch>
        </p:blipFill>
        <p:spPr>
          <a:xfrm>
            <a:off x="575732" y="1501423"/>
            <a:ext cx="5091289" cy="3388889"/>
          </a:xfrm>
          <a:prstGeom prst="rect">
            <a:avLst/>
          </a:prstGeom>
        </p:spPr>
      </p:pic>
    </p:spTree>
    <p:extLst>
      <p:ext uri="{BB962C8B-B14F-4D97-AF65-F5344CB8AC3E}">
        <p14:creationId xmlns:p14="http://schemas.microsoft.com/office/powerpoint/2010/main" val="25977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grpSp>
        <p:nvGrpSpPr>
          <p:cNvPr id="96" name="Google Shape;96;p2"/>
          <p:cNvGrpSpPr/>
          <p:nvPr/>
        </p:nvGrpSpPr>
        <p:grpSpPr>
          <a:xfrm>
            <a:off x="-1214486" y="-246478"/>
            <a:ext cx="14350208" cy="7650861"/>
            <a:chOff x="839437" y="814650"/>
            <a:chExt cx="10286951" cy="5484523"/>
          </a:xfrm>
        </p:grpSpPr>
        <p:grpSp>
          <p:nvGrpSpPr>
            <p:cNvPr id="97" name="Google Shape;97;p2"/>
            <p:cNvGrpSpPr/>
            <p:nvPr/>
          </p:nvGrpSpPr>
          <p:grpSpPr>
            <a:xfrm>
              <a:off x="6020987" y="814650"/>
              <a:ext cx="5105400" cy="5161568"/>
              <a:chOff x="2700338" y="1588"/>
              <a:chExt cx="6781800" cy="6856413"/>
            </a:xfrm>
          </p:grpSpPr>
          <p:sp>
            <p:nvSpPr>
              <p:cNvPr id="98" name="Google Shape;98;p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9" name="Google Shape;99;p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0" name="Google Shape;100;p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101" name="Google Shape;101;p2"/>
            <p:cNvGrpSpPr/>
            <p:nvPr/>
          </p:nvGrpSpPr>
          <p:grpSpPr>
            <a:xfrm rot="10646173">
              <a:off x="952324" y="1026002"/>
              <a:ext cx="5105400" cy="5161568"/>
              <a:chOff x="2700338" y="1588"/>
              <a:chExt cx="6781800" cy="6856413"/>
            </a:xfrm>
          </p:grpSpPr>
          <p:sp>
            <p:nvSpPr>
              <p:cNvPr id="102" name="Google Shape;102;p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3" name="Google Shape;103;p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4" name="Google Shape;104;p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31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sp>
        <p:nvSpPr>
          <p:cNvPr id="105" name="Google Shape;105;p2"/>
          <p:cNvSpPr txBox="1">
            <a:spLocks noGrp="1"/>
          </p:cNvSpPr>
          <p:nvPr>
            <p:ph type="title"/>
          </p:nvPr>
        </p:nvSpPr>
        <p:spPr>
          <a:xfrm>
            <a:off x="609448" y="274658"/>
            <a:ext cx="8116200" cy="1263900"/>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sz="6000" b="1">
                <a:solidFill>
                  <a:schemeClr val="lt1"/>
                </a:solidFill>
              </a:rPr>
              <a:t>Inteligência Artificial</a:t>
            </a:r>
            <a:endParaRPr sz="6000" b="1">
              <a:solidFill>
                <a:schemeClr val="lt1"/>
              </a:solidFill>
            </a:endParaRPr>
          </a:p>
        </p:txBody>
      </p:sp>
      <p:grpSp>
        <p:nvGrpSpPr>
          <p:cNvPr id="106" name="Google Shape;106;p2"/>
          <p:cNvGrpSpPr/>
          <p:nvPr/>
        </p:nvGrpSpPr>
        <p:grpSpPr>
          <a:xfrm>
            <a:off x="7318163" y="1545440"/>
            <a:ext cx="3119649" cy="4245760"/>
            <a:chOff x="4570412" y="1676400"/>
            <a:chExt cx="3119649" cy="4245760"/>
          </a:xfrm>
        </p:grpSpPr>
        <p:sp>
          <p:nvSpPr>
            <p:cNvPr id="107" name="Google Shape;107;p2"/>
            <p:cNvSpPr/>
            <p:nvPr/>
          </p:nvSpPr>
          <p:spPr>
            <a:xfrm>
              <a:off x="4938753" y="4485349"/>
              <a:ext cx="390835" cy="392241"/>
            </a:xfrm>
            <a:custGeom>
              <a:avLst/>
              <a:gdLst/>
              <a:ahLst/>
              <a:cxnLst/>
              <a:rect l="l" t="t" r="r" b="b"/>
              <a:pathLst>
                <a:path w="278" h="279" extrusionOk="0">
                  <a:moveTo>
                    <a:pt x="55" y="0"/>
                  </a:moveTo>
                  <a:lnTo>
                    <a:pt x="278" y="225"/>
                  </a:lnTo>
                  <a:lnTo>
                    <a:pt x="224" y="279"/>
                  </a:lnTo>
                  <a:lnTo>
                    <a:pt x="0" y="54"/>
                  </a:lnTo>
                  <a:lnTo>
                    <a:pt x="5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8" name="Google Shape;108;p2"/>
            <p:cNvSpPr/>
            <p:nvPr/>
          </p:nvSpPr>
          <p:spPr>
            <a:xfrm>
              <a:off x="5020294" y="4249161"/>
              <a:ext cx="227753" cy="416141"/>
            </a:xfrm>
            <a:custGeom>
              <a:avLst/>
              <a:gdLst/>
              <a:ahLst/>
              <a:cxnLst/>
              <a:rect l="l" t="t" r="r" b="b"/>
              <a:pathLst>
                <a:path w="162" h="296" extrusionOk="0">
                  <a:moveTo>
                    <a:pt x="19" y="0"/>
                  </a:moveTo>
                  <a:lnTo>
                    <a:pt x="27" y="0"/>
                  </a:lnTo>
                  <a:lnTo>
                    <a:pt x="34" y="3"/>
                  </a:lnTo>
                  <a:lnTo>
                    <a:pt x="42" y="7"/>
                  </a:lnTo>
                  <a:lnTo>
                    <a:pt x="46" y="10"/>
                  </a:lnTo>
                  <a:lnTo>
                    <a:pt x="76" y="40"/>
                  </a:lnTo>
                  <a:lnTo>
                    <a:pt x="98" y="66"/>
                  </a:lnTo>
                  <a:lnTo>
                    <a:pt x="119" y="93"/>
                  </a:lnTo>
                  <a:lnTo>
                    <a:pt x="135" y="118"/>
                  </a:lnTo>
                  <a:lnTo>
                    <a:pt x="148" y="142"/>
                  </a:lnTo>
                  <a:lnTo>
                    <a:pt x="156" y="166"/>
                  </a:lnTo>
                  <a:lnTo>
                    <a:pt x="162" y="189"/>
                  </a:lnTo>
                  <a:lnTo>
                    <a:pt x="162" y="210"/>
                  </a:lnTo>
                  <a:lnTo>
                    <a:pt x="159" y="231"/>
                  </a:lnTo>
                  <a:lnTo>
                    <a:pt x="151" y="250"/>
                  </a:lnTo>
                  <a:lnTo>
                    <a:pt x="138" y="267"/>
                  </a:lnTo>
                  <a:lnTo>
                    <a:pt x="127" y="277"/>
                  </a:lnTo>
                  <a:lnTo>
                    <a:pt x="114" y="286"/>
                  </a:lnTo>
                  <a:lnTo>
                    <a:pt x="99" y="292"/>
                  </a:lnTo>
                  <a:lnTo>
                    <a:pt x="84" y="296"/>
                  </a:lnTo>
                  <a:lnTo>
                    <a:pt x="87" y="270"/>
                  </a:lnTo>
                  <a:lnTo>
                    <a:pt x="88" y="241"/>
                  </a:lnTo>
                  <a:lnTo>
                    <a:pt x="86" y="210"/>
                  </a:lnTo>
                  <a:lnTo>
                    <a:pt x="78" y="178"/>
                  </a:lnTo>
                  <a:lnTo>
                    <a:pt x="67" y="145"/>
                  </a:lnTo>
                  <a:lnTo>
                    <a:pt x="53" y="111"/>
                  </a:lnTo>
                  <a:lnTo>
                    <a:pt x="33" y="78"/>
                  </a:lnTo>
                  <a:lnTo>
                    <a:pt x="8" y="46"/>
                  </a:lnTo>
                  <a:lnTo>
                    <a:pt x="5" y="42"/>
                  </a:lnTo>
                  <a:lnTo>
                    <a:pt x="2" y="36"/>
                  </a:lnTo>
                  <a:lnTo>
                    <a:pt x="0" y="29"/>
                  </a:lnTo>
                  <a:lnTo>
                    <a:pt x="0" y="20"/>
                  </a:lnTo>
                  <a:lnTo>
                    <a:pt x="3" y="12"/>
                  </a:lnTo>
                  <a:lnTo>
                    <a:pt x="10" y="5"/>
                  </a:lnTo>
                  <a:lnTo>
                    <a:pt x="1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9" name="Google Shape;109;p2"/>
            <p:cNvSpPr/>
            <p:nvPr/>
          </p:nvSpPr>
          <p:spPr>
            <a:xfrm>
              <a:off x="5406910" y="4216827"/>
              <a:ext cx="359905" cy="361312"/>
            </a:xfrm>
            <a:custGeom>
              <a:avLst/>
              <a:gdLst/>
              <a:ahLst/>
              <a:cxnLst/>
              <a:rect l="l" t="t" r="r" b="b"/>
              <a:pathLst>
                <a:path w="256" h="257" extrusionOk="0">
                  <a:moveTo>
                    <a:pt x="72" y="0"/>
                  </a:moveTo>
                  <a:lnTo>
                    <a:pt x="256" y="186"/>
                  </a:lnTo>
                  <a:lnTo>
                    <a:pt x="184" y="257"/>
                  </a:lnTo>
                  <a:lnTo>
                    <a:pt x="0" y="73"/>
                  </a:lnTo>
                  <a:lnTo>
                    <a:pt x="72"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0" name="Google Shape;110;p2"/>
            <p:cNvSpPr/>
            <p:nvPr/>
          </p:nvSpPr>
          <p:spPr>
            <a:xfrm>
              <a:off x="5862416" y="4266032"/>
              <a:ext cx="149023" cy="150430"/>
            </a:xfrm>
            <a:custGeom>
              <a:avLst/>
              <a:gdLst/>
              <a:ahLst/>
              <a:cxnLst/>
              <a:rect l="l" t="t" r="r" b="b"/>
              <a:pathLst>
                <a:path w="106" h="107" extrusionOk="0">
                  <a:moveTo>
                    <a:pt x="80" y="0"/>
                  </a:moveTo>
                  <a:lnTo>
                    <a:pt x="106" y="27"/>
                  </a:lnTo>
                  <a:lnTo>
                    <a:pt x="27" y="107"/>
                  </a:lnTo>
                  <a:lnTo>
                    <a:pt x="0" y="80"/>
                  </a:lnTo>
                  <a:lnTo>
                    <a:pt x="80" y="0"/>
                  </a:lnTo>
                  <a:close/>
                </a:path>
              </a:pathLst>
            </a:custGeom>
            <a:solidFill>
              <a:srgbClr val="C9D6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1" name="Google Shape;111;p2"/>
            <p:cNvSpPr/>
            <p:nvPr/>
          </p:nvSpPr>
          <p:spPr>
            <a:xfrm>
              <a:off x="5960827" y="4242132"/>
              <a:ext cx="75918" cy="75918"/>
            </a:xfrm>
            <a:custGeom>
              <a:avLst/>
              <a:gdLst/>
              <a:ahLst/>
              <a:cxnLst/>
              <a:rect l="l" t="t" r="r" b="b"/>
              <a:pathLst>
                <a:path w="54" h="54" extrusionOk="0">
                  <a:moveTo>
                    <a:pt x="16" y="0"/>
                  </a:moveTo>
                  <a:lnTo>
                    <a:pt x="54" y="37"/>
                  </a:lnTo>
                  <a:lnTo>
                    <a:pt x="37" y="54"/>
                  </a:lnTo>
                  <a:lnTo>
                    <a:pt x="0" y="16"/>
                  </a:lnTo>
                  <a:lnTo>
                    <a:pt x="16" y="0"/>
                  </a:lnTo>
                  <a:close/>
                </a:path>
              </a:pathLst>
            </a:custGeom>
            <a:solidFill>
              <a:srgbClr val="C9D6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2" name="Google Shape;112;p2"/>
            <p:cNvSpPr/>
            <p:nvPr/>
          </p:nvSpPr>
          <p:spPr>
            <a:xfrm>
              <a:off x="5960827" y="4264626"/>
              <a:ext cx="52018" cy="53423"/>
            </a:xfrm>
            <a:custGeom>
              <a:avLst/>
              <a:gdLst/>
              <a:ahLst/>
              <a:cxnLst/>
              <a:rect l="l" t="t" r="r" b="b"/>
              <a:pathLst>
                <a:path w="37" h="38" extrusionOk="0">
                  <a:moveTo>
                    <a:pt x="0" y="0"/>
                  </a:moveTo>
                  <a:lnTo>
                    <a:pt x="37" y="38"/>
                  </a:lnTo>
                  <a:lnTo>
                    <a:pt x="34" y="38"/>
                  </a:lnTo>
                  <a:lnTo>
                    <a:pt x="0" y="4"/>
                  </a:lnTo>
                  <a:lnTo>
                    <a:pt x="0" y="0"/>
                  </a:lnTo>
                  <a:close/>
                </a:path>
              </a:pathLst>
            </a:custGeom>
            <a:solidFill>
              <a:srgbClr val="6D8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3" name="Google Shape;113;p2"/>
            <p:cNvSpPr/>
            <p:nvPr/>
          </p:nvSpPr>
          <p:spPr>
            <a:xfrm>
              <a:off x="5983321" y="4242132"/>
              <a:ext cx="53423" cy="52018"/>
            </a:xfrm>
            <a:custGeom>
              <a:avLst/>
              <a:gdLst/>
              <a:ahLst/>
              <a:cxnLst/>
              <a:rect l="l" t="t" r="r" b="b"/>
              <a:pathLst>
                <a:path w="38" h="37" extrusionOk="0">
                  <a:moveTo>
                    <a:pt x="0" y="0"/>
                  </a:moveTo>
                  <a:lnTo>
                    <a:pt x="4" y="0"/>
                  </a:lnTo>
                  <a:lnTo>
                    <a:pt x="38" y="34"/>
                  </a:lnTo>
                  <a:lnTo>
                    <a:pt x="38" y="37"/>
                  </a:lnTo>
                  <a:lnTo>
                    <a:pt x="0" y="0"/>
                  </a:lnTo>
                  <a:close/>
                </a:path>
              </a:pathLst>
            </a:custGeom>
            <a:solidFill>
              <a:srgbClr val="6D8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4" name="Google Shape;114;p2"/>
            <p:cNvSpPr/>
            <p:nvPr/>
          </p:nvSpPr>
          <p:spPr>
            <a:xfrm>
              <a:off x="5487046" y="2964187"/>
              <a:ext cx="916634" cy="919446"/>
            </a:xfrm>
            <a:custGeom>
              <a:avLst/>
              <a:gdLst/>
              <a:ahLst/>
              <a:cxnLst/>
              <a:rect l="l" t="t" r="r" b="b"/>
              <a:pathLst>
                <a:path w="652" h="654" extrusionOk="0">
                  <a:moveTo>
                    <a:pt x="508" y="0"/>
                  </a:moveTo>
                  <a:lnTo>
                    <a:pt x="652" y="144"/>
                  </a:lnTo>
                  <a:lnTo>
                    <a:pt x="144" y="654"/>
                  </a:lnTo>
                  <a:lnTo>
                    <a:pt x="0" y="509"/>
                  </a:lnTo>
                  <a:lnTo>
                    <a:pt x="508"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5" name="Google Shape;115;p2"/>
            <p:cNvSpPr/>
            <p:nvPr/>
          </p:nvSpPr>
          <p:spPr>
            <a:xfrm>
              <a:off x="6329168" y="2730810"/>
              <a:ext cx="837905" cy="822441"/>
            </a:xfrm>
            <a:custGeom>
              <a:avLst/>
              <a:gdLst/>
              <a:ahLst/>
              <a:cxnLst/>
              <a:rect l="l" t="t" r="r" b="b"/>
              <a:pathLst>
                <a:path w="596" h="585" extrusionOk="0">
                  <a:moveTo>
                    <a:pt x="573" y="0"/>
                  </a:moveTo>
                  <a:lnTo>
                    <a:pt x="596" y="23"/>
                  </a:lnTo>
                  <a:lnTo>
                    <a:pt x="473" y="146"/>
                  </a:lnTo>
                  <a:lnTo>
                    <a:pt x="455" y="147"/>
                  </a:lnTo>
                  <a:lnTo>
                    <a:pt x="455" y="165"/>
                  </a:lnTo>
                  <a:lnTo>
                    <a:pt x="435" y="166"/>
                  </a:lnTo>
                  <a:lnTo>
                    <a:pt x="435" y="185"/>
                  </a:lnTo>
                  <a:lnTo>
                    <a:pt x="417" y="185"/>
                  </a:lnTo>
                  <a:lnTo>
                    <a:pt x="416" y="203"/>
                  </a:lnTo>
                  <a:lnTo>
                    <a:pt x="398" y="204"/>
                  </a:lnTo>
                  <a:lnTo>
                    <a:pt x="397" y="222"/>
                  </a:lnTo>
                  <a:lnTo>
                    <a:pt x="379" y="223"/>
                  </a:lnTo>
                  <a:lnTo>
                    <a:pt x="379" y="242"/>
                  </a:lnTo>
                  <a:lnTo>
                    <a:pt x="359" y="242"/>
                  </a:lnTo>
                  <a:lnTo>
                    <a:pt x="359" y="261"/>
                  </a:lnTo>
                  <a:lnTo>
                    <a:pt x="341" y="261"/>
                  </a:lnTo>
                  <a:lnTo>
                    <a:pt x="340" y="280"/>
                  </a:lnTo>
                  <a:lnTo>
                    <a:pt x="322" y="280"/>
                  </a:lnTo>
                  <a:lnTo>
                    <a:pt x="321" y="298"/>
                  </a:lnTo>
                  <a:lnTo>
                    <a:pt x="303" y="299"/>
                  </a:lnTo>
                  <a:lnTo>
                    <a:pt x="302" y="318"/>
                  </a:lnTo>
                  <a:lnTo>
                    <a:pt x="283" y="319"/>
                  </a:lnTo>
                  <a:lnTo>
                    <a:pt x="283" y="337"/>
                  </a:lnTo>
                  <a:lnTo>
                    <a:pt x="265" y="337"/>
                  </a:lnTo>
                  <a:lnTo>
                    <a:pt x="264" y="356"/>
                  </a:lnTo>
                  <a:lnTo>
                    <a:pt x="246" y="356"/>
                  </a:lnTo>
                  <a:lnTo>
                    <a:pt x="245" y="374"/>
                  </a:lnTo>
                  <a:lnTo>
                    <a:pt x="227" y="375"/>
                  </a:lnTo>
                  <a:lnTo>
                    <a:pt x="226" y="394"/>
                  </a:lnTo>
                  <a:lnTo>
                    <a:pt x="207" y="395"/>
                  </a:lnTo>
                  <a:lnTo>
                    <a:pt x="207" y="413"/>
                  </a:lnTo>
                  <a:lnTo>
                    <a:pt x="188" y="414"/>
                  </a:lnTo>
                  <a:lnTo>
                    <a:pt x="188" y="432"/>
                  </a:lnTo>
                  <a:lnTo>
                    <a:pt x="170" y="432"/>
                  </a:lnTo>
                  <a:lnTo>
                    <a:pt x="169" y="451"/>
                  </a:lnTo>
                  <a:lnTo>
                    <a:pt x="151" y="451"/>
                  </a:lnTo>
                  <a:lnTo>
                    <a:pt x="150" y="470"/>
                  </a:lnTo>
                  <a:lnTo>
                    <a:pt x="131" y="471"/>
                  </a:lnTo>
                  <a:lnTo>
                    <a:pt x="131" y="489"/>
                  </a:lnTo>
                  <a:lnTo>
                    <a:pt x="112" y="490"/>
                  </a:lnTo>
                  <a:lnTo>
                    <a:pt x="112" y="508"/>
                  </a:lnTo>
                  <a:lnTo>
                    <a:pt x="94" y="508"/>
                  </a:lnTo>
                  <a:lnTo>
                    <a:pt x="93" y="528"/>
                  </a:lnTo>
                  <a:lnTo>
                    <a:pt x="75" y="528"/>
                  </a:lnTo>
                  <a:lnTo>
                    <a:pt x="74" y="546"/>
                  </a:lnTo>
                  <a:lnTo>
                    <a:pt x="55" y="547"/>
                  </a:lnTo>
                  <a:lnTo>
                    <a:pt x="54" y="565"/>
                  </a:lnTo>
                  <a:lnTo>
                    <a:pt x="36" y="566"/>
                  </a:lnTo>
                  <a:lnTo>
                    <a:pt x="36" y="584"/>
                  </a:lnTo>
                  <a:lnTo>
                    <a:pt x="12" y="585"/>
                  </a:lnTo>
                  <a:lnTo>
                    <a:pt x="0" y="572"/>
                  </a:lnTo>
                  <a:lnTo>
                    <a:pt x="573"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6" name="Google Shape;116;p2"/>
            <p:cNvSpPr/>
            <p:nvPr/>
          </p:nvSpPr>
          <p:spPr>
            <a:xfrm>
              <a:off x="6216697" y="2674575"/>
              <a:ext cx="930693" cy="932099"/>
            </a:xfrm>
            <a:custGeom>
              <a:avLst/>
              <a:gdLst/>
              <a:ahLst/>
              <a:cxnLst/>
              <a:rect l="l" t="t" r="r" b="b"/>
              <a:pathLst>
                <a:path w="662" h="663" extrusionOk="0">
                  <a:moveTo>
                    <a:pt x="613" y="0"/>
                  </a:moveTo>
                  <a:lnTo>
                    <a:pt x="662" y="48"/>
                  </a:lnTo>
                  <a:lnTo>
                    <a:pt x="47" y="663"/>
                  </a:lnTo>
                  <a:lnTo>
                    <a:pt x="0" y="614"/>
                  </a:lnTo>
                  <a:lnTo>
                    <a:pt x="61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7" name="Google Shape;117;p2"/>
            <p:cNvSpPr/>
            <p:nvPr/>
          </p:nvSpPr>
          <p:spPr>
            <a:xfrm>
              <a:off x="6755150" y="1694677"/>
              <a:ext cx="915229" cy="918040"/>
            </a:xfrm>
            <a:custGeom>
              <a:avLst/>
              <a:gdLst/>
              <a:ahLst/>
              <a:cxnLst/>
              <a:rect l="l" t="t" r="r" b="b"/>
              <a:pathLst>
                <a:path w="651" h="653" extrusionOk="0">
                  <a:moveTo>
                    <a:pt x="508" y="0"/>
                  </a:moveTo>
                  <a:lnTo>
                    <a:pt x="651" y="144"/>
                  </a:lnTo>
                  <a:lnTo>
                    <a:pt x="143" y="653"/>
                  </a:lnTo>
                  <a:lnTo>
                    <a:pt x="0" y="509"/>
                  </a:lnTo>
                  <a:lnTo>
                    <a:pt x="508"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8" name="Google Shape;118;p2"/>
            <p:cNvSpPr/>
            <p:nvPr/>
          </p:nvSpPr>
          <p:spPr>
            <a:xfrm>
              <a:off x="6852155" y="1794494"/>
              <a:ext cx="818222" cy="818222"/>
            </a:xfrm>
            <a:custGeom>
              <a:avLst/>
              <a:gdLst/>
              <a:ahLst/>
              <a:cxnLst/>
              <a:rect l="l" t="t" r="r" b="b"/>
              <a:pathLst>
                <a:path w="582" h="582" extrusionOk="0">
                  <a:moveTo>
                    <a:pt x="509" y="0"/>
                  </a:moveTo>
                  <a:lnTo>
                    <a:pt x="582" y="73"/>
                  </a:lnTo>
                  <a:lnTo>
                    <a:pt x="74" y="582"/>
                  </a:lnTo>
                  <a:lnTo>
                    <a:pt x="0" y="509"/>
                  </a:lnTo>
                  <a:lnTo>
                    <a:pt x="509" y="0"/>
                  </a:lnTo>
                  <a:close/>
                </a:path>
              </a:pathLst>
            </a:custGeom>
            <a:solidFill>
              <a:srgbClr val="A5A5A5">
                <a:alpha val="17254"/>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9" name="Google Shape;119;p2"/>
            <p:cNvSpPr/>
            <p:nvPr/>
          </p:nvSpPr>
          <p:spPr>
            <a:xfrm>
              <a:off x="7438408" y="1676400"/>
              <a:ext cx="251653" cy="253058"/>
            </a:xfrm>
            <a:custGeom>
              <a:avLst/>
              <a:gdLst/>
              <a:ahLst/>
              <a:cxnLst/>
              <a:rect l="l" t="t" r="r" b="b"/>
              <a:pathLst>
                <a:path w="179" h="180" extrusionOk="0">
                  <a:moveTo>
                    <a:pt x="12" y="0"/>
                  </a:moveTo>
                  <a:lnTo>
                    <a:pt x="179" y="167"/>
                  </a:lnTo>
                  <a:lnTo>
                    <a:pt x="166" y="180"/>
                  </a:lnTo>
                  <a:lnTo>
                    <a:pt x="0" y="13"/>
                  </a:lnTo>
                  <a:lnTo>
                    <a:pt x="1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0" name="Google Shape;120;p2"/>
            <p:cNvSpPr/>
            <p:nvPr/>
          </p:nvSpPr>
          <p:spPr>
            <a:xfrm>
              <a:off x="7550878" y="1790277"/>
              <a:ext cx="139183" cy="139183"/>
            </a:xfrm>
            <a:custGeom>
              <a:avLst/>
              <a:gdLst/>
              <a:ahLst/>
              <a:cxnLst/>
              <a:rect l="l" t="t" r="r" b="b"/>
              <a:pathLst>
                <a:path w="99" h="99" extrusionOk="0">
                  <a:moveTo>
                    <a:pt x="13" y="0"/>
                  </a:moveTo>
                  <a:lnTo>
                    <a:pt x="99" y="86"/>
                  </a:lnTo>
                  <a:lnTo>
                    <a:pt x="86" y="99"/>
                  </a:lnTo>
                  <a:lnTo>
                    <a:pt x="0" y="13"/>
                  </a:lnTo>
                  <a:lnTo>
                    <a:pt x="13"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1" name="Google Shape;121;p2"/>
            <p:cNvSpPr/>
            <p:nvPr/>
          </p:nvSpPr>
          <p:spPr>
            <a:xfrm>
              <a:off x="7459496" y="1698894"/>
              <a:ext cx="150430" cy="150430"/>
            </a:xfrm>
            <a:custGeom>
              <a:avLst/>
              <a:gdLst/>
              <a:ahLst/>
              <a:cxnLst/>
              <a:rect l="l" t="t" r="r" b="b"/>
              <a:pathLst>
                <a:path w="107" h="107" extrusionOk="0">
                  <a:moveTo>
                    <a:pt x="13" y="0"/>
                  </a:moveTo>
                  <a:lnTo>
                    <a:pt x="107" y="95"/>
                  </a:lnTo>
                  <a:lnTo>
                    <a:pt x="94" y="107"/>
                  </a:lnTo>
                  <a:lnTo>
                    <a:pt x="0" y="12"/>
                  </a:lnTo>
                  <a:lnTo>
                    <a:pt x="1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2" name="Google Shape;122;p2"/>
            <p:cNvSpPr/>
            <p:nvPr/>
          </p:nvSpPr>
          <p:spPr>
            <a:xfrm>
              <a:off x="6831068" y="2188141"/>
              <a:ext cx="348658" cy="347253"/>
            </a:xfrm>
            <a:custGeom>
              <a:avLst/>
              <a:gdLst/>
              <a:ahLst/>
              <a:cxnLst/>
              <a:rect l="l" t="t" r="r" b="b"/>
              <a:pathLst>
                <a:path w="248" h="247" extrusionOk="0">
                  <a:moveTo>
                    <a:pt x="15" y="0"/>
                  </a:moveTo>
                  <a:lnTo>
                    <a:pt x="248" y="233"/>
                  </a:lnTo>
                  <a:lnTo>
                    <a:pt x="233" y="247"/>
                  </a:lnTo>
                  <a:lnTo>
                    <a:pt x="0" y="14"/>
                  </a:lnTo>
                  <a:lnTo>
                    <a:pt x="1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3" name="Google Shape;123;p2"/>
            <p:cNvSpPr/>
            <p:nvPr/>
          </p:nvSpPr>
          <p:spPr>
            <a:xfrm>
              <a:off x="6991338" y="2347005"/>
              <a:ext cx="188388" cy="188388"/>
            </a:xfrm>
            <a:custGeom>
              <a:avLst/>
              <a:gdLst/>
              <a:ahLst/>
              <a:cxnLst/>
              <a:rect l="l" t="t" r="r" b="b"/>
              <a:pathLst>
                <a:path w="134" h="134" extrusionOk="0">
                  <a:moveTo>
                    <a:pt x="15" y="0"/>
                  </a:moveTo>
                  <a:lnTo>
                    <a:pt x="134" y="120"/>
                  </a:lnTo>
                  <a:lnTo>
                    <a:pt x="119" y="134"/>
                  </a:lnTo>
                  <a:lnTo>
                    <a:pt x="0" y="15"/>
                  </a:lnTo>
                  <a:lnTo>
                    <a:pt x="15" y="0"/>
                  </a:lnTo>
                  <a:close/>
                </a:path>
              </a:pathLst>
            </a:custGeom>
            <a:solidFill>
              <a:srgbClr val="D8D8D8">
                <a:alpha val="17254"/>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4" name="Google Shape;124;p2"/>
            <p:cNvSpPr/>
            <p:nvPr/>
          </p:nvSpPr>
          <p:spPr>
            <a:xfrm>
              <a:off x="6891520" y="2186735"/>
              <a:ext cx="289611" cy="288206"/>
            </a:xfrm>
            <a:custGeom>
              <a:avLst/>
              <a:gdLst/>
              <a:ahLst/>
              <a:cxnLst/>
              <a:rect l="l" t="t" r="r" b="b"/>
              <a:pathLst>
                <a:path w="206" h="205" extrusionOk="0">
                  <a:moveTo>
                    <a:pt x="32" y="0"/>
                  </a:moveTo>
                  <a:lnTo>
                    <a:pt x="206" y="175"/>
                  </a:lnTo>
                  <a:lnTo>
                    <a:pt x="175" y="205"/>
                  </a:lnTo>
                  <a:lnTo>
                    <a:pt x="0" y="30"/>
                  </a:lnTo>
                  <a:lnTo>
                    <a:pt x="3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5" name="Google Shape;125;p2"/>
            <p:cNvSpPr/>
            <p:nvPr/>
          </p:nvSpPr>
          <p:spPr>
            <a:xfrm>
              <a:off x="7012426" y="2306234"/>
              <a:ext cx="168706" cy="168706"/>
            </a:xfrm>
            <a:custGeom>
              <a:avLst/>
              <a:gdLst/>
              <a:ahLst/>
              <a:cxnLst/>
              <a:rect l="l" t="t" r="r" b="b"/>
              <a:pathLst>
                <a:path w="120" h="120" extrusionOk="0">
                  <a:moveTo>
                    <a:pt x="30" y="0"/>
                  </a:moveTo>
                  <a:lnTo>
                    <a:pt x="120" y="90"/>
                  </a:lnTo>
                  <a:lnTo>
                    <a:pt x="89" y="120"/>
                  </a:lnTo>
                  <a:lnTo>
                    <a:pt x="0" y="30"/>
                  </a:lnTo>
                  <a:lnTo>
                    <a:pt x="30" y="0"/>
                  </a:lnTo>
                  <a:close/>
                </a:path>
              </a:pathLst>
            </a:custGeom>
            <a:solidFill>
              <a:srgbClr val="D8D8D8">
                <a:alpha val="17254"/>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6" name="Google Shape;126;p2"/>
            <p:cNvSpPr/>
            <p:nvPr/>
          </p:nvSpPr>
          <p:spPr>
            <a:xfrm>
              <a:off x="5759787" y="3303004"/>
              <a:ext cx="306482" cy="306482"/>
            </a:xfrm>
            <a:custGeom>
              <a:avLst/>
              <a:gdLst/>
              <a:ahLst/>
              <a:cxnLst/>
              <a:rect l="l" t="t" r="r" b="b"/>
              <a:pathLst>
                <a:path w="218" h="218" extrusionOk="0">
                  <a:moveTo>
                    <a:pt x="44" y="0"/>
                  </a:moveTo>
                  <a:lnTo>
                    <a:pt x="218" y="175"/>
                  </a:lnTo>
                  <a:lnTo>
                    <a:pt x="175" y="218"/>
                  </a:lnTo>
                  <a:lnTo>
                    <a:pt x="0" y="44"/>
                  </a:lnTo>
                  <a:lnTo>
                    <a:pt x="4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7" name="Google Shape;127;p2"/>
            <p:cNvSpPr/>
            <p:nvPr/>
          </p:nvSpPr>
          <p:spPr>
            <a:xfrm>
              <a:off x="5697928" y="3322687"/>
              <a:ext cx="347253" cy="350065"/>
            </a:xfrm>
            <a:custGeom>
              <a:avLst/>
              <a:gdLst/>
              <a:ahLst/>
              <a:cxnLst/>
              <a:rect l="l" t="t" r="r" b="b"/>
              <a:pathLst>
                <a:path w="247" h="249" extrusionOk="0">
                  <a:moveTo>
                    <a:pt x="33" y="0"/>
                  </a:moveTo>
                  <a:lnTo>
                    <a:pt x="247" y="215"/>
                  </a:lnTo>
                  <a:lnTo>
                    <a:pt x="213" y="249"/>
                  </a:lnTo>
                  <a:lnTo>
                    <a:pt x="0" y="34"/>
                  </a:lnTo>
                  <a:lnTo>
                    <a:pt x="3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8" name="Google Shape;128;p2"/>
            <p:cNvSpPr/>
            <p:nvPr/>
          </p:nvSpPr>
          <p:spPr>
            <a:xfrm>
              <a:off x="5735886" y="2175488"/>
              <a:ext cx="1455087" cy="1459304"/>
            </a:xfrm>
            <a:custGeom>
              <a:avLst/>
              <a:gdLst/>
              <a:ahLst/>
              <a:cxnLst/>
              <a:rect l="l" t="t" r="r" b="b"/>
              <a:pathLst>
                <a:path w="1035" h="1038" extrusionOk="0">
                  <a:moveTo>
                    <a:pt x="757" y="0"/>
                  </a:moveTo>
                  <a:lnTo>
                    <a:pt x="1035" y="279"/>
                  </a:lnTo>
                  <a:lnTo>
                    <a:pt x="277" y="1038"/>
                  </a:lnTo>
                  <a:lnTo>
                    <a:pt x="0" y="759"/>
                  </a:lnTo>
                  <a:lnTo>
                    <a:pt x="757" y="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9" name="Google Shape;129;p2"/>
            <p:cNvSpPr/>
            <p:nvPr/>
          </p:nvSpPr>
          <p:spPr>
            <a:xfrm>
              <a:off x="5128546" y="4676549"/>
              <a:ext cx="223535" cy="222129"/>
            </a:xfrm>
            <a:custGeom>
              <a:avLst/>
              <a:gdLst/>
              <a:ahLst/>
              <a:cxnLst/>
              <a:rect l="l" t="t" r="r" b="b"/>
              <a:pathLst>
                <a:path w="159" h="158" extrusionOk="0">
                  <a:moveTo>
                    <a:pt x="85" y="0"/>
                  </a:moveTo>
                  <a:lnTo>
                    <a:pt x="159" y="73"/>
                  </a:lnTo>
                  <a:lnTo>
                    <a:pt x="74" y="158"/>
                  </a:lnTo>
                  <a:lnTo>
                    <a:pt x="0" y="85"/>
                  </a:lnTo>
                  <a:lnTo>
                    <a:pt x="85" y="0"/>
                  </a:lnTo>
                  <a:close/>
                </a:path>
              </a:pathLst>
            </a:custGeom>
            <a:solidFill>
              <a:srgbClr val="8DA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0" name="Google Shape;130;p2"/>
            <p:cNvSpPr/>
            <p:nvPr/>
          </p:nvSpPr>
          <p:spPr>
            <a:xfrm>
              <a:off x="4584471" y="4114197"/>
              <a:ext cx="612964" cy="604529"/>
            </a:xfrm>
            <a:custGeom>
              <a:avLst/>
              <a:gdLst/>
              <a:ahLst/>
              <a:cxnLst/>
              <a:rect l="l" t="t" r="r" b="b"/>
              <a:pathLst>
                <a:path w="436" h="430" extrusionOk="0">
                  <a:moveTo>
                    <a:pt x="118" y="0"/>
                  </a:moveTo>
                  <a:lnTo>
                    <a:pt x="148" y="1"/>
                  </a:lnTo>
                  <a:lnTo>
                    <a:pt x="177" y="7"/>
                  </a:lnTo>
                  <a:lnTo>
                    <a:pt x="207" y="19"/>
                  </a:lnTo>
                  <a:lnTo>
                    <a:pt x="238" y="35"/>
                  </a:lnTo>
                  <a:lnTo>
                    <a:pt x="268" y="55"/>
                  </a:lnTo>
                  <a:lnTo>
                    <a:pt x="299" y="79"/>
                  </a:lnTo>
                  <a:lnTo>
                    <a:pt x="328" y="106"/>
                  </a:lnTo>
                  <a:lnTo>
                    <a:pt x="355" y="136"/>
                  </a:lnTo>
                  <a:lnTo>
                    <a:pt x="378" y="164"/>
                  </a:lnTo>
                  <a:lnTo>
                    <a:pt x="398" y="193"/>
                  </a:lnTo>
                  <a:lnTo>
                    <a:pt x="414" y="223"/>
                  </a:lnTo>
                  <a:lnTo>
                    <a:pt x="426" y="251"/>
                  </a:lnTo>
                  <a:lnTo>
                    <a:pt x="433" y="279"/>
                  </a:lnTo>
                  <a:lnTo>
                    <a:pt x="436" y="306"/>
                  </a:lnTo>
                  <a:lnTo>
                    <a:pt x="434" y="332"/>
                  </a:lnTo>
                  <a:lnTo>
                    <a:pt x="428" y="357"/>
                  </a:lnTo>
                  <a:lnTo>
                    <a:pt x="422" y="369"/>
                  </a:lnTo>
                  <a:lnTo>
                    <a:pt x="415" y="380"/>
                  </a:lnTo>
                  <a:lnTo>
                    <a:pt x="405" y="391"/>
                  </a:lnTo>
                  <a:lnTo>
                    <a:pt x="391" y="403"/>
                  </a:lnTo>
                  <a:lnTo>
                    <a:pt x="371" y="415"/>
                  </a:lnTo>
                  <a:lnTo>
                    <a:pt x="348" y="424"/>
                  </a:lnTo>
                  <a:lnTo>
                    <a:pt x="324" y="428"/>
                  </a:lnTo>
                  <a:lnTo>
                    <a:pt x="299" y="430"/>
                  </a:lnTo>
                  <a:lnTo>
                    <a:pt x="271" y="427"/>
                  </a:lnTo>
                  <a:lnTo>
                    <a:pt x="244" y="421"/>
                  </a:lnTo>
                  <a:lnTo>
                    <a:pt x="214" y="411"/>
                  </a:lnTo>
                  <a:lnTo>
                    <a:pt x="186" y="398"/>
                  </a:lnTo>
                  <a:lnTo>
                    <a:pt x="158" y="380"/>
                  </a:lnTo>
                  <a:lnTo>
                    <a:pt x="129" y="358"/>
                  </a:lnTo>
                  <a:lnTo>
                    <a:pt x="102" y="334"/>
                  </a:lnTo>
                  <a:lnTo>
                    <a:pt x="79" y="308"/>
                  </a:lnTo>
                  <a:lnTo>
                    <a:pt x="58" y="281"/>
                  </a:lnTo>
                  <a:lnTo>
                    <a:pt x="40" y="255"/>
                  </a:lnTo>
                  <a:lnTo>
                    <a:pt x="26" y="227"/>
                  </a:lnTo>
                  <a:lnTo>
                    <a:pt x="15" y="200"/>
                  </a:lnTo>
                  <a:lnTo>
                    <a:pt x="7" y="172"/>
                  </a:lnTo>
                  <a:lnTo>
                    <a:pt x="2" y="147"/>
                  </a:lnTo>
                  <a:lnTo>
                    <a:pt x="0" y="121"/>
                  </a:lnTo>
                  <a:lnTo>
                    <a:pt x="3" y="98"/>
                  </a:lnTo>
                  <a:lnTo>
                    <a:pt x="8" y="76"/>
                  </a:lnTo>
                  <a:lnTo>
                    <a:pt x="18" y="57"/>
                  </a:lnTo>
                  <a:lnTo>
                    <a:pt x="31" y="40"/>
                  </a:lnTo>
                  <a:lnTo>
                    <a:pt x="51" y="23"/>
                  </a:lnTo>
                  <a:lnTo>
                    <a:pt x="72" y="11"/>
                  </a:lnTo>
                  <a:lnTo>
                    <a:pt x="94" y="4"/>
                  </a:lnTo>
                  <a:lnTo>
                    <a:pt x="118" y="0"/>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1" name="Google Shape;131;p2"/>
            <p:cNvSpPr/>
            <p:nvPr/>
          </p:nvSpPr>
          <p:spPr>
            <a:xfrm>
              <a:off x="6289803" y="2747681"/>
              <a:ext cx="625617" cy="627023"/>
            </a:xfrm>
            <a:custGeom>
              <a:avLst/>
              <a:gdLst/>
              <a:ahLst/>
              <a:cxnLst/>
              <a:rect l="l" t="t" r="r" b="b"/>
              <a:pathLst>
                <a:path w="445" h="446" extrusionOk="0">
                  <a:moveTo>
                    <a:pt x="420" y="0"/>
                  </a:moveTo>
                  <a:lnTo>
                    <a:pt x="445" y="25"/>
                  </a:lnTo>
                  <a:lnTo>
                    <a:pt x="25" y="446"/>
                  </a:lnTo>
                  <a:lnTo>
                    <a:pt x="0" y="421"/>
                  </a:lnTo>
                  <a:lnTo>
                    <a:pt x="420"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2" name="Google Shape;132;p2"/>
            <p:cNvSpPr/>
            <p:nvPr/>
          </p:nvSpPr>
          <p:spPr>
            <a:xfrm>
              <a:off x="6451480" y="2909358"/>
              <a:ext cx="638270" cy="639676"/>
            </a:xfrm>
            <a:custGeom>
              <a:avLst/>
              <a:gdLst/>
              <a:ahLst/>
              <a:cxnLst/>
              <a:rect l="l" t="t" r="r" b="b"/>
              <a:pathLst>
                <a:path w="454" h="455" extrusionOk="0">
                  <a:moveTo>
                    <a:pt x="412" y="0"/>
                  </a:moveTo>
                  <a:lnTo>
                    <a:pt x="454" y="41"/>
                  </a:lnTo>
                  <a:lnTo>
                    <a:pt x="41" y="455"/>
                  </a:lnTo>
                  <a:lnTo>
                    <a:pt x="0" y="413"/>
                  </a:lnTo>
                  <a:lnTo>
                    <a:pt x="41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3" name="Google Shape;133;p2"/>
            <p:cNvSpPr/>
            <p:nvPr/>
          </p:nvSpPr>
          <p:spPr>
            <a:xfrm>
              <a:off x="6310892" y="2768770"/>
              <a:ext cx="749335" cy="750740"/>
            </a:xfrm>
            <a:custGeom>
              <a:avLst/>
              <a:gdLst/>
              <a:ahLst/>
              <a:cxnLst/>
              <a:rect l="l" t="t" r="r" b="b"/>
              <a:pathLst>
                <a:path w="533" h="534" extrusionOk="0">
                  <a:moveTo>
                    <a:pt x="421" y="0"/>
                  </a:moveTo>
                  <a:lnTo>
                    <a:pt x="533" y="113"/>
                  </a:lnTo>
                  <a:lnTo>
                    <a:pt x="112" y="534"/>
                  </a:lnTo>
                  <a:lnTo>
                    <a:pt x="0" y="422"/>
                  </a:lnTo>
                  <a:lnTo>
                    <a:pt x="421" y="0"/>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4" name="Google Shape;134;p2"/>
            <p:cNvSpPr/>
            <p:nvPr/>
          </p:nvSpPr>
          <p:spPr>
            <a:xfrm>
              <a:off x="5090799" y="2961924"/>
              <a:ext cx="2363285" cy="2305644"/>
            </a:xfrm>
            <a:custGeom>
              <a:avLst/>
              <a:gdLst/>
              <a:ahLst/>
              <a:cxnLst/>
              <a:rect l="l" t="t" r="r" b="b"/>
              <a:pathLst>
                <a:path w="1681" h="1640" extrusionOk="0">
                  <a:moveTo>
                    <a:pt x="1424" y="0"/>
                  </a:moveTo>
                  <a:lnTo>
                    <a:pt x="1593" y="169"/>
                  </a:lnTo>
                  <a:lnTo>
                    <a:pt x="1618" y="230"/>
                  </a:lnTo>
                  <a:lnTo>
                    <a:pt x="1639" y="291"/>
                  </a:lnTo>
                  <a:lnTo>
                    <a:pt x="1656" y="354"/>
                  </a:lnTo>
                  <a:lnTo>
                    <a:pt x="1668" y="416"/>
                  </a:lnTo>
                  <a:lnTo>
                    <a:pt x="1677" y="479"/>
                  </a:lnTo>
                  <a:lnTo>
                    <a:pt x="1681" y="543"/>
                  </a:lnTo>
                  <a:lnTo>
                    <a:pt x="1680" y="608"/>
                  </a:lnTo>
                  <a:lnTo>
                    <a:pt x="1676" y="672"/>
                  </a:lnTo>
                  <a:lnTo>
                    <a:pt x="1666" y="737"/>
                  </a:lnTo>
                  <a:lnTo>
                    <a:pt x="1651" y="801"/>
                  </a:lnTo>
                  <a:lnTo>
                    <a:pt x="1631" y="866"/>
                  </a:lnTo>
                  <a:lnTo>
                    <a:pt x="1605" y="931"/>
                  </a:lnTo>
                  <a:lnTo>
                    <a:pt x="1575" y="996"/>
                  </a:lnTo>
                  <a:lnTo>
                    <a:pt x="1539" y="1060"/>
                  </a:lnTo>
                  <a:lnTo>
                    <a:pt x="1497" y="1125"/>
                  </a:lnTo>
                  <a:lnTo>
                    <a:pt x="1450" y="1189"/>
                  </a:lnTo>
                  <a:lnTo>
                    <a:pt x="1397" y="1252"/>
                  </a:lnTo>
                  <a:lnTo>
                    <a:pt x="1337" y="1315"/>
                  </a:lnTo>
                  <a:lnTo>
                    <a:pt x="1278" y="1371"/>
                  </a:lnTo>
                  <a:lnTo>
                    <a:pt x="1216" y="1422"/>
                  </a:lnTo>
                  <a:lnTo>
                    <a:pt x="1154" y="1466"/>
                  </a:lnTo>
                  <a:lnTo>
                    <a:pt x="1091" y="1507"/>
                  </a:lnTo>
                  <a:lnTo>
                    <a:pt x="1026" y="1541"/>
                  </a:lnTo>
                  <a:lnTo>
                    <a:pt x="960" y="1570"/>
                  </a:lnTo>
                  <a:lnTo>
                    <a:pt x="894" y="1594"/>
                  </a:lnTo>
                  <a:lnTo>
                    <a:pt x="827" y="1613"/>
                  </a:lnTo>
                  <a:lnTo>
                    <a:pt x="760" y="1627"/>
                  </a:lnTo>
                  <a:lnTo>
                    <a:pt x="693" y="1636"/>
                  </a:lnTo>
                  <a:lnTo>
                    <a:pt x="626" y="1640"/>
                  </a:lnTo>
                  <a:lnTo>
                    <a:pt x="559" y="1640"/>
                  </a:lnTo>
                  <a:lnTo>
                    <a:pt x="493" y="1634"/>
                  </a:lnTo>
                  <a:lnTo>
                    <a:pt x="427" y="1623"/>
                  </a:lnTo>
                  <a:lnTo>
                    <a:pt x="362" y="1609"/>
                  </a:lnTo>
                  <a:lnTo>
                    <a:pt x="298" y="1589"/>
                  </a:lnTo>
                  <a:lnTo>
                    <a:pt x="235" y="1565"/>
                  </a:lnTo>
                  <a:lnTo>
                    <a:pt x="174" y="1537"/>
                  </a:lnTo>
                  <a:lnTo>
                    <a:pt x="114" y="1504"/>
                  </a:lnTo>
                  <a:lnTo>
                    <a:pt x="56" y="1466"/>
                  </a:lnTo>
                  <a:lnTo>
                    <a:pt x="0" y="1425"/>
                  </a:lnTo>
                  <a:lnTo>
                    <a:pt x="406" y="1019"/>
                  </a:lnTo>
                  <a:lnTo>
                    <a:pt x="646" y="1259"/>
                  </a:lnTo>
                  <a:lnTo>
                    <a:pt x="669" y="1279"/>
                  </a:lnTo>
                  <a:lnTo>
                    <a:pt x="694" y="1295"/>
                  </a:lnTo>
                  <a:lnTo>
                    <a:pt x="721" y="1307"/>
                  </a:lnTo>
                  <a:lnTo>
                    <a:pt x="748" y="1315"/>
                  </a:lnTo>
                  <a:lnTo>
                    <a:pt x="777" y="1319"/>
                  </a:lnTo>
                  <a:lnTo>
                    <a:pt x="806" y="1319"/>
                  </a:lnTo>
                  <a:lnTo>
                    <a:pt x="835" y="1315"/>
                  </a:lnTo>
                  <a:lnTo>
                    <a:pt x="862" y="1307"/>
                  </a:lnTo>
                  <a:lnTo>
                    <a:pt x="889" y="1295"/>
                  </a:lnTo>
                  <a:lnTo>
                    <a:pt x="914" y="1279"/>
                  </a:lnTo>
                  <a:lnTo>
                    <a:pt x="937" y="1259"/>
                  </a:lnTo>
                  <a:lnTo>
                    <a:pt x="1248" y="947"/>
                  </a:lnTo>
                  <a:lnTo>
                    <a:pt x="1268" y="924"/>
                  </a:lnTo>
                  <a:lnTo>
                    <a:pt x="1284" y="899"/>
                  </a:lnTo>
                  <a:lnTo>
                    <a:pt x="1296" y="872"/>
                  </a:lnTo>
                  <a:lnTo>
                    <a:pt x="1304" y="845"/>
                  </a:lnTo>
                  <a:lnTo>
                    <a:pt x="1308" y="817"/>
                  </a:lnTo>
                  <a:lnTo>
                    <a:pt x="1308" y="787"/>
                  </a:lnTo>
                  <a:lnTo>
                    <a:pt x="1304" y="759"/>
                  </a:lnTo>
                  <a:lnTo>
                    <a:pt x="1296" y="731"/>
                  </a:lnTo>
                  <a:lnTo>
                    <a:pt x="1284" y="705"/>
                  </a:lnTo>
                  <a:lnTo>
                    <a:pt x="1268" y="679"/>
                  </a:lnTo>
                  <a:lnTo>
                    <a:pt x="1248" y="656"/>
                  </a:lnTo>
                  <a:lnTo>
                    <a:pt x="1008" y="416"/>
                  </a:lnTo>
                  <a:lnTo>
                    <a:pt x="1424" y="0"/>
                  </a:lnTo>
                  <a:close/>
                </a:path>
              </a:pathLst>
            </a:custGeom>
            <a:solidFill>
              <a:srgbClr val="0037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5" name="Google Shape;135;p2"/>
            <p:cNvSpPr/>
            <p:nvPr/>
          </p:nvSpPr>
          <p:spPr>
            <a:xfrm>
              <a:off x="5543281" y="4649838"/>
              <a:ext cx="833688" cy="1133140"/>
            </a:xfrm>
            <a:custGeom>
              <a:avLst/>
              <a:gdLst/>
              <a:ahLst/>
              <a:cxnLst/>
              <a:rect l="l" t="t" r="r" b="b"/>
              <a:pathLst>
                <a:path w="593" h="806" extrusionOk="0">
                  <a:moveTo>
                    <a:pt x="114" y="0"/>
                  </a:moveTo>
                  <a:lnTo>
                    <a:pt x="137" y="3"/>
                  </a:lnTo>
                  <a:lnTo>
                    <a:pt x="157" y="10"/>
                  </a:lnTo>
                  <a:lnTo>
                    <a:pt x="176" y="21"/>
                  </a:lnTo>
                  <a:lnTo>
                    <a:pt x="193" y="36"/>
                  </a:lnTo>
                  <a:lnTo>
                    <a:pt x="208" y="54"/>
                  </a:lnTo>
                  <a:lnTo>
                    <a:pt x="222" y="72"/>
                  </a:lnTo>
                  <a:lnTo>
                    <a:pt x="233" y="93"/>
                  </a:lnTo>
                  <a:lnTo>
                    <a:pt x="243" y="114"/>
                  </a:lnTo>
                  <a:lnTo>
                    <a:pt x="593" y="806"/>
                  </a:lnTo>
                  <a:lnTo>
                    <a:pt x="0" y="806"/>
                  </a:lnTo>
                  <a:lnTo>
                    <a:pt x="0" y="114"/>
                  </a:lnTo>
                  <a:lnTo>
                    <a:pt x="2" y="91"/>
                  </a:lnTo>
                  <a:lnTo>
                    <a:pt x="9" y="70"/>
                  </a:lnTo>
                  <a:lnTo>
                    <a:pt x="19" y="50"/>
                  </a:lnTo>
                  <a:lnTo>
                    <a:pt x="33" y="33"/>
                  </a:lnTo>
                  <a:lnTo>
                    <a:pt x="50" y="20"/>
                  </a:lnTo>
                  <a:lnTo>
                    <a:pt x="70" y="10"/>
                  </a:lnTo>
                  <a:lnTo>
                    <a:pt x="91" y="2"/>
                  </a:lnTo>
                  <a:lnTo>
                    <a:pt x="114"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6" name="Google Shape;136;p2"/>
            <p:cNvSpPr/>
            <p:nvPr/>
          </p:nvSpPr>
          <p:spPr>
            <a:xfrm>
              <a:off x="4570412" y="5639578"/>
              <a:ext cx="2106009" cy="282582"/>
            </a:xfrm>
            <a:custGeom>
              <a:avLst/>
              <a:gdLst/>
              <a:ahLst/>
              <a:cxnLst/>
              <a:rect l="l" t="t" r="r" b="b"/>
              <a:pathLst>
                <a:path w="1498" h="201" extrusionOk="0">
                  <a:moveTo>
                    <a:pt x="88" y="0"/>
                  </a:moveTo>
                  <a:lnTo>
                    <a:pt x="1410" y="0"/>
                  </a:lnTo>
                  <a:lnTo>
                    <a:pt x="1498" y="201"/>
                  </a:lnTo>
                  <a:lnTo>
                    <a:pt x="0" y="201"/>
                  </a:lnTo>
                  <a:lnTo>
                    <a:pt x="88"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7" name="Google Shape;137;p2"/>
            <p:cNvSpPr/>
            <p:nvPr/>
          </p:nvSpPr>
          <p:spPr>
            <a:xfrm>
              <a:off x="4784106" y="3362051"/>
              <a:ext cx="1232958" cy="1234363"/>
            </a:xfrm>
            <a:custGeom>
              <a:avLst/>
              <a:gdLst/>
              <a:ahLst/>
              <a:cxnLst/>
              <a:rect l="l" t="t" r="r" b="b"/>
              <a:pathLst>
                <a:path w="877" h="878" extrusionOk="0">
                  <a:moveTo>
                    <a:pt x="116" y="0"/>
                  </a:moveTo>
                  <a:lnTo>
                    <a:pt x="877" y="761"/>
                  </a:lnTo>
                  <a:lnTo>
                    <a:pt x="761" y="878"/>
                  </a:lnTo>
                  <a:lnTo>
                    <a:pt x="0" y="116"/>
                  </a:lnTo>
                  <a:lnTo>
                    <a:pt x="116"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8" name="Google Shape;138;p2"/>
            <p:cNvSpPr/>
            <p:nvPr/>
          </p:nvSpPr>
          <p:spPr>
            <a:xfrm>
              <a:off x="4890953" y="3467492"/>
              <a:ext cx="1020669" cy="1022076"/>
            </a:xfrm>
            <a:custGeom>
              <a:avLst/>
              <a:gdLst/>
              <a:ahLst/>
              <a:cxnLst/>
              <a:rect l="l" t="t" r="r" b="b"/>
              <a:pathLst>
                <a:path w="726" h="727" extrusionOk="0">
                  <a:moveTo>
                    <a:pt x="116" y="0"/>
                  </a:moveTo>
                  <a:lnTo>
                    <a:pt x="726" y="610"/>
                  </a:lnTo>
                  <a:lnTo>
                    <a:pt x="609" y="727"/>
                  </a:lnTo>
                  <a:lnTo>
                    <a:pt x="0" y="116"/>
                  </a:lnTo>
                  <a:lnTo>
                    <a:pt x="11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9" name="Google Shape;139;p2"/>
            <p:cNvSpPr/>
            <p:nvPr/>
          </p:nvSpPr>
          <p:spPr>
            <a:xfrm>
              <a:off x="4637894" y="4111385"/>
              <a:ext cx="560947" cy="562352"/>
            </a:xfrm>
            <a:custGeom>
              <a:avLst/>
              <a:gdLst/>
              <a:ahLst/>
              <a:cxnLst/>
              <a:rect l="l" t="t" r="r" b="b"/>
              <a:pathLst>
                <a:path w="399" h="400" extrusionOk="0">
                  <a:moveTo>
                    <a:pt x="99" y="0"/>
                  </a:moveTo>
                  <a:lnTo>
                    <a:pt x="122" y="2"/>
                  </a:lnTo>
                  <a:lnTo>
                    <a:pt x="146" y="8"/>
                  </a:lnTo>
                  <a:lnTo>
                    <a:pt x="172" y="16"/>
                  </a:lnTo>
                  <a:lnTo>
                    <a:pt x="196" y="27"/>
                  </a:lnTo>
                  <a:lnTo>
                    <a:pt x="223" y="41"/>
                  </a:lnTo>
                  <a:lnTo>
                    <a:pt x="249" y="58"/>
                  </a:lnTo>
                  <a:lnTo>
                    <a:pt x="273" y="78"/>
                  </a:lnTo>
                  <a:lnTo>
                    <a:pt x="298" y="101"/>
                  </a:lnTo>
                  <a:lnTo>
                    <a:pt x="321" y="126"/>
                  </a:lnTo>
                  <a:lnTo>
                    <a:pt x="340" y="151"/>
                  </a:lnTo>
                  <a:lnTo>
                    <a:pt x="358" y="176"/>
                  </a:lnTo>
                  <a:lnTo>
                    <a:pt x="372" y="203"/>
                  </a:lnTo>
                  <a:lnTo>
                    <a:pt x="383" y="228"/>
                  </a:lnTo>
                  <a:lnTo>
                    <a:pt x="391" y="253"/>
                  </a:lnTo>
                  <a:lnTo>
                    <a:pt x="397" y="277"/>
                  </a:lnTo>
                  <a:lnTo>
                    <a:pt x="399" y="300"/>
                  </a:lnTo>
                  <a:lnTo>
                    <a:pt x="398" y="321"/>
                  </a:lnTo>
                  <a:lnTo>
                    <a:pt x="393" y="341"/>
                  </a:lnTo>
                  <a:lnTo>
                    <a:pt x="385" y="359"/>
                  </a:lnTo>
                  <a:lnTo>
                    <a:pt x="373" y="373"/>
                  </a:lnTo>
                  <a:lnTo>
                    <a:pt x="359" y="385"/>
                  </a:lnTo>
                  <a:lnTo>
                    <a:pt x="340" y="393"/>
                  </a:lnTo>
                  <a:lnTo>
                    <a:pt x="321" y="398"/>
                  </a:lnTo>
                  <a:lnTo>
                    <a:pt x="299" y="400"/>
                  </a:lnTo>
                  <a:lnTo>
                    <a:pt x="276" y="398"/>
                  </a:lnTo>
                  <a:lnTo>
                    <a:pt x="252" y="393"/>
                  </a:lnTo>
                  <a:lnTo>
                    <a:pt x="228" y="384"/>
                  </a:lnTo>
                  <a:lnTo>
                    <a:pt x="202" y="372"/>
                  </a:lnTo>
                  <a:lnTo>
                    <a:pt x="175" y="359"/>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0" name="Google Shape;140;p2"/>
            <p:cNvSpPr/>
            <p:nvPr/>
          </p:nvSpPr>
          <p:spPr>
            <a:xfrm>
              <a:off x="4637894" y="4111385"/>
              <a:ext cx="503305" cy="562352"/>
            </a:xfrm>
            <a:custGeom>
              <a:avLst/>
              <a:gdLst/>
              <a:ahLst/>
              <a:cxnLst/>
              <a:rect l="l" t="t" r="r" b="b"/>
              <a:pathLst>
                <a:path w="358" h="400" extrusionOk="0">
                  <a:moveTo>
                    <a:pt x="99" y="0"/>
                  </a:moveTo>
                  <a:lnTo>
                    <a:pt x="122" y="2"/>
                  </a:lnTo>
                  <a:lnTo>
                    <a:pt x="146" y="8"/>
                  </a:lnTo>
                  <a:lnTo>
                    <a:pt x="172" y="16"/>
                  </a:lnTo>
                  <a:lnTo>
                    <a:pt x="196" y="27"/>
                  </a:lnTo>
                  <a:lnTo>
                    <a:pt x="223" y="41"/>
                  </a:lnTo>
                  <a:lnTo>
                    <a:pt x="249" y="58"/>
                  </a:lnTo>
                  <a:lnTo>
                    <a:pt x="273" y="78"/>
                  </a:lnTo>
                  <a:lnTo>
                    <a:pt x="298" y="101"/>
                  </a:lnTo>
                  <a:lnTo>
                    <a:pt x="302" y="106"/>
                  </a:lnTo>
                  <a:lnTo>
                    <a:pt x="306" y="109"/>
                  </a:lnTo>
                  <a:lnTo>
                    <a:pt x="310" y="114"/>
                  </a:lnTo>
                  <a:lnTo>
                    <a:pt x="290" y="102"/>
                  </a:lnTo>
                  <a:lnTo>
                    <a:pt x="257" y="85"/>
                  </a:lnTo>
                  <a:lnTo>
                    <a:pt x="242" y="80"/>
                  </a:lnTo>
                  <a:lnTo>
                    <a:pt x="227" y="76"/>
                  </a:lnTo>
                  <a:lnTo>
                    <a:pt x="210" y="74"/>
                  </a:lnTo>
                  <a:lnTo>
                    <a:pt x="195" y="74"/>
                  </a:lnTo>
                  <a:lnTo>
                    <a:pt x="179" y="75"/>
                  </a:lnTo>
                  <a:lnTo>
                    <a:pt x="165" y="79"/>
                  </a:lnTo>
                  <a:lnTo>
                    <a:pt x="153" y="85"/>
                  </a:lnTo>
                  <a:lnTo>
                    <a:pt x="142" y="95"/>
                  </a:lnTo>
                  <a:lnTo>
                    <a:pt x="134" y="107"/>
                  </a:lnTo>
                  <a:lnTo>
                    <a:pt x="131" y="122"/>
                  </a:lnTo>
                  <a:lnTo>
                    <a:pt x="130" y="153"/>
                  </a:lnTo>
                  <a:lnTo>
                    <a:pt x="133" y="184"/>
                  </a:lnTo>
                  <a:lnTo>
                    <a:pt x="142" y="214"/>
                  </a:lnTo>
                  <a:lnTo>
                    <a:pt x="155" y="242"/>
                  </a:lnTo>
                  <a:lnTo>
                    <a:pt x="173" y="269"/>
                  </a:lnTo>
                  <a:lnTo>
                    <a:pt x="193" y="294"/>
                  </a:lnTo>
                  <a:lnTo>
                    <a:pt x="216" y="316"/>
                  </a:lnTo>
                  <a:lnTo>
                    <a:pt x="241" y="336"/>
                  </a:lnTo>
                  <a:lnTo>
                    <a:pt x="269" y="353"/>
                  </a:lnTo>
                  <a:lnTo>
                    <a:pt x="298" y="367"/>
                  </a:lnTo>
                  <a:lnTo>
                    <a:pt x="327" y="378"/>
                  </a:lnTo>
                  <a:lnTo>
                    <a:pt x="358" y="385"/>
                  </a:lnTo>
                  <a:lnTo>
                    <a:pt x="340" y="393"/>
                  </a:lnTo>
                  <a:lnTo>
                    <a:pt x="321" y="398"/>
                  </a:lnTo>
                  <a:lnTo>
                    <a:pt x="299" y="400"/>
                  </a:lnTo>
                  <a:lnTo>
                    <a:pt x="276" y="397"/>
                  </a:lnTo>
                  <a:lnTo>
                    <a:pt x="252" y="393"/>
                  </a:lnTo>
                  <a:lnTo>
                    <a:pt x="227" y="384"/>
                  </a:lnTo>
                  <a:lnTo>
                    <a:pt x="201" y="372"/>
                  </a:lnTo>
                  <a:lnTo>
                    <a:pt x="175" y="358"/>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1" name="Google Shape;141;p2"/>
            <p:cNvSpPr/>
            <p:nvPr/>
          </p:nvSpPr>
          <p:spPr>
            <a:xfrm>
              <a:off x="6711567" y="3557468"/>
              <a:ext cx="205259" cy="205259"/>
            </a:xfrm>
            <a:custGeom>
              <a:avLst/>
              <a:gdLst/>
              <a:ahLst/>
              <a:cxnLst/>
              <a:rect l="l" t="t" r="r" b="b"/>
              <a:pathLst>
                <a:path w="146" h="146" extrusionOk="0">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chemeClr val="dk1">
                <a:alpha val="4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2" name="Google Shape;142;p2"/>
            <p:cNvSpPr/>
            <p:nvPr/>
          </p:nvSpPr>
          <p:spPr>
            <a:xfrm>
              <a:off x="6646897" y="3023234"/>
              <a:ext cx="458317" cy="459723"/>
            </a:xfrm>
            <a:custGeom>
              <a:avLst/>
              <a:gdLst/>
              <a:ahLst/>
              <a:cxnLst/>
              <a:rect l="l" t="t" r="r" b="b"/>
              <a:pathLst>
                <a:path w="326" h="327" extrusionOk="0">
                  <a:moveTo>
                    <a:pt x="248" y="0"/>
                  </a:moveTo>
                  <a:lnTo>
                    <a:pt x="270" y="17"/>
                  </a:lnTo>
                  <a:lnTo>
                    <a:pt x="289" y="38"/>
                  </a:lnTo>
                  <a:lnTo>
                    <a:pt x="305" y="63"/>
                  </a:lnTo>
                  <a:lnTo>
                    <a:pt x="316" y="89"/>
                  </a:lnTo>
                  <a:lnTo>
                    <a:pt x="324" y="118"/>
                  </a:lnTo>
                  <a:lnTo>
                    <a:pt x="326" y="148"/>
                  </a:lnTo>
                  <a:lnTo>
                    <a:pt x="324" y="177"/>
                  </a:lnTo>
                  <a:lnTo>
                    <a:pt x="317" y="205"/>
                  </a:lnTo>
                  <a:lnTo>
                    <a:pt x="306" y="231"/>
                  </a:lnTo>
                  <a:lnTo>
                    <a:pt x="292" y="254"/>
                  </a:lnTo>
                  <a:lnTo>
                    <a:pt x="274" y="275"/>
                  </a:lnTo>
                  <a:lnTo>
                    <a:pt x="253" y="292"/>
                  </a:lnTo>
                  <a:lnTo>
                    <a:pt x="229" y="307"/>
                  </a:lnTo>
                  <a:lnTo>
                    <a:pt x="204" y="318"/>
                  </a:lnTo>
                  <a:lnTo>
                    <a:pt x="176" y="324"/>
                  </a:lnTo>
                  <a:lnTo>
                    <a:pt x="147" y="327"/>
                  </a:lnTo>
                  <a:lnTo>
                    <a:pt x="117" y="324"/>
                  </a:lnTo>
                  <a:lnTo>
                    <a:pt x="88" y="317"/>
                  </a:lnTo>
                  <a:lnTo>
                    <a:pt x="63" y="305"/>
                  </a:lnTo>
                  <a:lnTo>
                    <a:pt x="38" y="289"/>
                  </a:lnTo>
                  <a:lnTo>
                    <a:pt x="17" y="270"/>
                  </a:lnTo>
                  <a:lnTo>
                    <a:pt x="0" y="248"/>
                  </a:lnTo>
                  <a:lnTo>
                    <a:pt x="248" y="0"/>
                  </a:lnTo>
                  <a:close/>
                </a:path>
              </a:pathLst>
            </a:custGeom>
            <a:solidFill>
              <a:schemeClr val="dk1">
                <a:alpha val="38431"/>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3" name="Google Shape;143;p2"/>
            <p:cNvSpPr/>
            <p:nvPr/>
          </p:nvSpPr>
          <p:spPr>
            <a:xfrm>
              <a:off x="5697928" y="3324092"/>
              <a:ext cx="347253" cy="348658"/>
            </a:xfrm>
            <a:custGeom>
              <a:avLst/>
              <a:gdLst/>
              <a:ahLst/>
              <a:cxnLst/>
              <a:rect l="l" t="t" r="r" b="b"/>
              <a:pathLst>
                <a:path w="247" h="248" extrusionOk="0">
                  <a:moveTo>
                    <a:pt x="33" y="0"/>
                  </a:moveTo>
                  <a:lnTo>
                    <a:pt x="247" y="214"/>
                  </a:lnTo>
                  <a:lnTo>
                    <a:pt x="213" y="248"/>
                  </a:lnTo>
                  <a:lnTo>
                    <a:pt x="0" y="33"/>
                  </a:lnTo>
                  <a:lnTo>
                    <a:pt x="33" y="0"/>
                  </a:lnTo>
                  <a:close/>
                </a:path>
              </a:pathLst>
            </a:custGeom>
            <a:solidFill>
              <a:srgbClr val="A0B4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 name="Google Shape;144;p2"/>
            <p:cNvSpPr/>
            <p:nvPr/>
          </p:nvSpPr>
          <p:spPr>
            <a:xfrm>
              <a:off x="5446275" y="3849891"/>
              <a:ext cx="548293" cy="500493"/>
            </a:xfrm>
            <a:custGeom>
              <a:avLst/>
              <a:gdLst/>
              <a:ahLst/>
              <a:cxnLst/>
              <a:rect l="l" t="t" r="r" b="b"/>
              <a:pathLst>
                <a:path w="390" h="356" extrusionOk="0">
                  <a:moveTo>
                    <a:pt x="5" y="0"/>
                  </a:moveTo>
                  <a:lnTo>
                    <a:pt x="216" y="211"/>
                  </a:lnTo>
                  <a:lnTo>
                    <a:pt x="269" y="229"/>
                  </a:lnTo>
                  <a:lnTo>
                    <a:pt x="390" y="351"/>
                  </a:lnTo>
                  <a:lnTo>
                    <a:pt x="386" y="356"/>
                  </a:lnTo>
                  <a:lnTo>
                    <a:pt x="266" y="235"/>
                  </a:lnTo>
                  <a:lnTo>
                    <a:pt x="213" y="216"/>
                  </a:lnTo>
                  <a:lnTo>
                    <a:pt x="212" y="216"/>
                  </a:lnTo>
                  <a:lnTo>
                    <a:pt x="211" y="216"/>
                  </a:lnTo>
                  <a:lnTo>
                    <a:pt x="0" y="4"/>
                  </a:lnTo>
                  <a:lnTo>
                    <a:pt x="5" y="0"/>
                  </a:lnTo>
                  <a:close/>
                </a:path>
              </a:pathLst>
            </a:custGeom>
            <a:solidFill>
              <a:srgbClr val="0F25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 name="Google Shape;145;p2"/>
            <p:cNvSpPr/>
            <p:nvPr/>
          </p:nvSpPr>
          <p:spPr>
            <a:xfrm>
              <a:off x="4689911" y="4517685"/>
              <a:ext cx="531423" cy="257277"/>
            </a:xfrm>
            <a:custGeom>
              <a:avLst/>
              <a:gdLst/>
              <a:ahLst/>
              <a:cxnLst/>
              <a:rect l="l" t="t" r="r" b="b"/>
              <a:pathLst>
                <a:path w="378" h="183" extrusionOk="0">
                  <a:moveTo>
                    <a:pt x="27" y="0"/>
                  </a:moveTo>
                  <a:lnTo>
                    <a:pt x="36" y="1"/>
                  </a:lnTo>
                  <a:lnTo>
                    <a:pt x="43" y="4"/>
                  </a:lnTo>
                  <a:lnTo>
                    <a:pt x="50" y="7"/>
                  </a:lnTo>
                  <a:lnTo>
                    <a:pt x="53" y="11"/>
                  </a:lnTo>
                  <a:lnTo>
                    <a:pt x="77" y="30"/>
                  </a:lnTo>
                  <a:lnTo>
                    <a:pt x="103" y="48"/>
                  </a:lnTo>
                  <a:lnTo>
                    <a:pt x="130" y="63"/>
                  </a:lnTo>
                  <a:lnTo>
                    <a:pt x="159" y="77"/>
                  </a:lnTo>
                  <a:lnTo>
                    <a:pt x="188" y="88"/>
                  </a:lnTo>
                  <a:lnTo>
                    <a:pt x="216" y="97"/>
                  </a:lnTo>
                  <a:lnTo>
                    <a:pt x="245" y="104"/>
                  </a:lnTo>
                  <a:lnTo>
                    <a:pt x="271" y="107"/>
                  </a:lnTo>
                  <a:lnTo>
                    <a:pt x="296" y="108"/>
                  </a:lnTo>
                  <a:lnTo>
                    <a:pt x="318" y="106"/>
                  </a:lnTo>
                  <a:lnTo>
                    <a:pt x="328" y="104"/>
                  </a:lnTo>
                  <a:lnTo>
                    <a:pt x="338" y="99"/>
                  </a:lnTo>
                  <a:lnTo>
                    <a:pt x="348" y="93"/>
                  </a:lnTo>
                  <a:lnTo>
                    <a:pt x="357" y="88"/>
                  </a:lnTo>
                  <a:lnTo>
                    <a:pt x="365" y="82"/>
                  </a:lnTo>
                  <a:lnTo>
                    <a:pt x="372" y="77"/>
                  </a:lnTo>
                  <a:lnTo>
                    <a:pt x="376" y="73"/>
                  </a:lnTo>
                  <a:lnTo>
                    <a:pt x="378" y="72"/>
                  </a:lnTo>
                  <a:lnTo>
                    <a:pt x="301" y="149"/>
                  </a:lnTo>
                  <a:lnTo>
                    <a:pt x="300" y="150"/>
                  </a:lnTo>
                  <a:lnTo>
                    <a:pt x="293" y="157"/>
                  </a:lnTo>
                  <a:lnTo>
                    <a:pt x="289" y="159"/>
                  </a:lnTo>
                  <a:lnTo>
                    <a:pt x="289" y="160"/>
                  </a:lnTo>
                  <a:lnTo>
                    <a:pt x="288" y="161"/>
                  </a:lnTo>
                  <a:lnTo>
                    <a:pt x="270" y="172"/>
                  </a:lnTo>
                  <a:lnTo>
                    <a:pt x="252" y="180"/>
                  </a:lnTo>
                  <a:lnTo>
                    <a:pt x="232" y="183"/>
                  </a:lnTo>
                  <a:lnTo>
                    <a:pt x="210" y="182"/>
                  </a:lnTo>
                  <a:lnTo>
                    <a:pt x="187" y="179"/>
                  </a:lnTo>
                  <a:lnTo>
                    <a:pt x="164" y="170"/>
                  </a:lnTo>
                  <a:lnTo>
                    <a:pt x="139" y="159"/>
                  </a:lnTo>
                  <a:lnTo>
                    <a:pt x="115" y="145"/>
                  </a:lnTo>
                  <a:lnTo>
                    <a:pt x="90" y="126"/>
                  </a:lnTo>
                  <a:lnTo>
                    <a:pt x="65" y="105"/>
                  </a:lnTo>
                  <a:lnTo>
                    <a:pt x="40" y="82"/>
                  </a:lnTo>
                  <a:lnTo>
                    <a:pt x="16" y="55"/>
                  </a:lnTo>
                  <a:lnTo>
                    <a:pt x="14" y="52"/>
                  </a:lnTo>
                  <a:lnTo>
                    <a:pt x="10" y="48"/>
                  </a:lnTo>
                  <a:lnTo>
                    <a:pt x="6" y="41"/>
                  </a:lnTo>
                  <a:lnTo>
                    <a:pt x="2" y="33"/>
                  </a:lnTo>
                  <a:lnTo>
                    <a:pt x="0" y="25"/>
                  </a:lnTo>
                  <a:lnTo>
                    <a:pt x="2" y="16"/>
                  </a:lnTo>
                  <a:lnTo>
                    <a:pt x="8" y="8"/>
                  </a:lnTo>
                  <a:lnTo>
                    <a:pt x="18" y="2"/>
                  </a:lnTo>
                  <a:lnTo>
                    <a:pt x="27"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 name="Google Shape;146;p2"/>
            <p:cNvSpPr/>
            <p:nvPr/>
          </p:nvSpPr>
          <p:spPr>
            <a:xfrm>
              <a:off x="4699753" y="4246350"/>
              <a:ext cx="552511" cy="427388"/>
            </a:xfrm>
            <a:custGeom>
              <a:avLst/>
              <a:gdLst/>
              <a:ahLst/>
              <a:cxnLst/>
              <a:rect l="l" t="t" r="r" b="b"/>
              <a:pathLst>
                <a:path w="393" h="304" extrusionOk="0">
                  <a:moveTo>
                    <a:pt x="2" y="199"/>
                  </a:moveTo>
                  <a:lnTo>
                    <a:pt x="1" y="200"/>
                  </a:lnTo>
                  <a:lnTo>
                    <a:pt x="0" y="201"/>
                  </a:lnTo>
                  <a:lnTo>
                    <a:pt x="1" y="199"/>
                  </a:lnTo>
                  <a:lnTo>
                    <a:pt x="2" y="199"/>
                  </a:lnTo>
                  <a:close/>
                  <a:moveTo>
                    <a:pt x="251" y="0"/>
                  </a:moveTo>
                  <a:lnTo>
                    <a:pt x="255" y="0"/>
                  </a:lnTo>
                  <a:lnTo>
                    <a:pt x="257" y="1"/>
                  </a:lnTo>
                  <a:lnTo>
                    <a:pt x="263" y="3"/>
                  </a:lnTo>
                  <a:lnTo>
                    <a:pt x="271" y="9"/>
                  </a:lnTo>
                  <a:lnTo>
                    <a:pt x="281" y="16"/>
                  </a:lnTo>
                  <a:lnTo>
                    <a:pt x="292" y="25"/>
                  </a:lnTo>
                  <a:lnTo>
                    <a:pt x="303" y="37"/>
                  </a:lnTo>
                  <a:lnTo>
                    <a:pt x="315" y="50"/>
                  </a:lnTo>
                  <a:lnTo>
                    <a:pt x="327" y="65"/>
                  </a:lnTo>
                  <a:lnTo>
                    <a:pt x="338" y="79"/>
                  </a:lnTo>
                  <a:lnTo>
                    <a:pt x="354" y="101"/>
                  </a:lnTo>
                  <a:lnTo>
                    <a:pt x="367" y="121"/>
                  </a:lnTo>
                  <a:lnTo>
                    <a:pt x="377" y="141"/>
                  </a:lnTo>
                  <a:lnTo>
                    <a:pt x="385" y="162"/>
                  </a:lnTo>
                  <a:lnTo>
                    <a:pt x="391" y="186"/>
                  </a:lnTo>
                  <a:lnTo>
                    <a:pt x="393" y="204"/>
                  </a:lnTo>
                  <a:lnTo>
                    <a:pt x="391" y="223"/>
                  </a:lnTo>
                  <a:lnTo>
                    <a:pt x="385" y="242"/>
                  </a:lnTo>
                  <a:lnTo>
                    <a:pt x="375" y="260"/>
                  </a:lnTo>
                  <a:lnTo>
                    <a:pt x="362" y="275"/>
                  </a:lnTo>
                  <a:lnTo>
                    <a:pt x="346" y="288"/>
                  </a:lnTo>
                  <a:lnTo>
                    <a:pt x="328" y="297"/>
                  </a:lnTo>
                  <a:lnTo>
                    <a:pt x="308" y="303"/>
                  </a:lnTo>
                  <a:lnTo>
                    <a:pt x="288" y="304"/>
                  </a:lnTo>
                  <a:lnTo>
                    <a:pt x="264" y="303"/>
                  </a:lnTo>
                  <a:lnTo>
                    <a:pt x="239" y="298"/>
                  </a:lnTo>
                  <a:lnTo>
                    <a:pt x="214" y="293"/>
                  </a:lnTo>
                  <a:lnTo>
                    <a:pt x="187" y="285"/>
                  </a:lnTo>
                  <a:lnTo>
                    <a:pt x="161" y="275"/>
                  </a:lnTo>
                  <a:lnTo>
                    <a:pt x="136" y="264"/>
                  </a:lnTo>
                  <a:lnTo>
                    <a:pt x="112" y="253"/>
                  </a:lnTo>
                  <a:lnTo>
                    <a:pt x="91" y="241"/>
                  </a:lnTo>
                  <a:lnTo>
                    <a:pt x="74" y="229"/>
                  </a:lnTo>
                  <a:lnTo>
                    <a:pt x="58" y="217"/>
                  </a:lnTo>
                  <a:lnTo>
                    <a:pt x="45" y="208"/>
                  </a:lnTo>
                  <a:lnTo>
                    <a:pt x="35" y="201"/>
                  </a:lnTo>
                  <a:lnTo>
                    <a:pt x="27" y="197"/>
                  </a:lnTo>
                  <a:lnTo>
                    <a:pt x="21" y="195"/>
                  </a:lnTo>
                  <a:lnTo>
                    <a:pt x="16" y="194"/>
                  </a:lnTo>
                  <a:lnTo>
                    <a:pt x="9" y="196"/>
                  </a:lnTo>
                  <a:lnTo>
                    <a:pt x="2" y="199"/>
                  </a:lnTo>
                  <a:lnTo>
                    <a:pt x="2" y="198"/>
                  </a:lnTo>
                  <a:lnTo>
                    <a:pt x="4" y="197"/>
                  </a:lnTo>
                  <a:lnTo>
                    <a:pt x="7" y="196"/>
                  </a:lnTo>
                  <a:lnTo>
                    <a:pt x="9" y="194"/>
                  </a:lnTo>
                  <a:lnTo>
                    <a:pt x="14" y="192"/>
                  </a:lnTo>
                  <a:lnTo>
                    <a:pt x="18" y="191"/>
                  </a:lnTo>
                  <a:lnTo>
                    <a:pt x="22" y="191"/>
                  </a:lnTo>
                  <a:lnTo>
                    <a:pt x="26" y="193"/>
                  </a:lnTo>
                  <a:lnTo>
                    <a:pt x="33" y="195"/>
                  </a:lnTo>
                  <a:lnTo>
                    <a:pt x="40" y="199"/>
                  </a:lnTo>
                  <a:lnTo>
                    <a:pt x="50" y="205"/>
                  </a:lnTo>
                  <a:lnTo>
                    <a:pt x="62" y="214"/>
                  </a:lnTo>
                  <a:lnTo>
                    <a:pt x="77" y="225"/>
                  </a:lnTo>
                  <a:lnTo>
                    <a:pt x="94" y="237"/>
                  </a:lnTo>
                  <a:lnTo>
                    <a:pt x="115" y="250"/>
                  </a:lnTo>
                  <a:lnTo>
                    <a:pt x="138" y="261"/>
                  </a:lnTo>
                  <a:lnTo>
                    <a:pt x="163" y="271"/>
                  </a:lnTo>
                  <a:lnTo>
                    <a:pt x="188" y="281"/>
                  </a:lnTo>
                  <a:lnTo>
                    <a:pt x="214" y="288"/>
                  </a:lnTo>
                  <a:lnTo>
                    <a:pt x="239" y="295"/>
                  </a:lnTo>
                  <a:lnTo>
                    <a:pt x="264" y="298"/>
                  </a:lnTo>
                  <a:lnTo>
                    <a:pt x="287" y="299"/>
                  </a:lnTo>
                  <a:lnTo>
                    <a:pt x="307" y="298"/>
                  </a:lnTo>
                  <a:lnTo>
                    <a:pt x="326" y="293"/>
                  </a:lnTo>
                  <a:lnTo>
                    <a:pt x="344" y="285"/>
                  </a:lnTo>
                  <a:lnTo>
                    <a:pt x="358" y="273"/>
                  </a:lnTo>
                  <a:lnTo>
                    <a:pt x="371" y="257"/>
                  </a:lnTo>
                  <a:lnTo>
                    <a:pt x="380" y="240"/>
                  </a:lnTo>
                  <a:lnTo>
                    <a:pt x="387" y="222"/>
                  </a:lnTo>
                  <a:lnTo>
                    <a:pt x="390" y="204"/>
                  </a:lnTo>
                  <a:lnTo>
                    <a:pt x="388" y="187"/>
                  </a:lnTo>
                  <a:lnTo>
                    <a:pt x="382" y="167"/>
                  </a:lnTo>
                  <a:lnTo>
                    <a:pt x="377" y="151"/>
                  </a:lnTo>
                  <a:lnTo>
                    <a:pt x="369" y="135"/>
                  </a:lnTo>
                  <a:lnTo>
                    <a:pt x="360" y="119"/>
                  </a:lnTo>
                  <a:lnTo>
                    <a:pt x="348" y="101"/>
                  </a:lnTo>
                  <a:lnTo>
                    <a:pt x="335" y="82"/>
                  </a:lnTo>
                  <a:lnTo>
                    <a:pt x="321" y="64"/>
                  </a:lnTo>
                  <a:lnTo>
                    <a:pt x="306" y="48"/>
                  </a:lnTo>
                  <a:lnTo>
                    <a:pt x="293" y="33"/>
                  </a:lnTo>
                  <a:lnTo>
                    <a:pt x="281" y="22"/>
                  </a:lnTo>
                  <a:lnTo>
                    <a:pt x="270" y="12"/>
                  </a:lnTo>
                  <a:lnTo>
                    <a:pt x="261" y="7"/>
                  </a:lnTo>
                  <a:lnTo>
                    <a:pt x="256" y="4"/>
                  </a:lnTo>
                  <a:lnTo>
                    <a:pt x="254" y="4"/>
                  </a:lnTo>
                  <a:lnTo>
                    <a:pt x="253" y="3"/>
                  </a:lnTo>
                  <a:lnTo>
                    <a:pt x="252" y="3"/>
                  </a:lnTo>
                  <a:lnTo>
                    <a:pt x="250" y="1"/>
                  </a:lnTo>
                  <a:lnTo>
                    <a:pt x="251"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 name="Google Shape;147;p2"/>
            <p:cNvSpPr/>
            <p:nvPr/>
          </p:nvSpPr>
          <p:spPr>
            <a:xfrm>
              <a:off x="6686262" y="3522322"/>
              <a:ext cx="205259" cy="206665"/>
            </a:xfrm>
            <a:custGeom>
              <a:avLst/>
              <a:gdLst/>
              <a:ahLst/>
              <a:cxnLst/>
              <a:rect l="l" t="t" r="r" b="b"/>
              <a:pathLst>
                <a:path w="146" h="147" extrusionOk="0">
                  <a:moveTo>
                    <a:pt x="72" y="0"/>
                  </a:moveTo>
                  <a:lnTo>
                    <a:pt x="92" y="3"/>
                  </a:lnTo>
                  <a:lnTo>
                    <a:pt x="110" y="10"/>
                  </a:lnTo>
                  <a:lnTo>
                    <a:pt x="125" y="21"/>
                  </a:lnTo>
                  <a:lnTo>
                    <a:pt x="136" y="37"/>
                  </a:lnTo>
                  <a:lnTo>
                    <a:pt x="143" y="54"/>
                  </a:lnTo>
                  <a:lnTo>
                    <a:pt x="146" y="74"/>
                  </a:lnTo>
                  <a:lnTo>
                    <a:pt x="143" y="93"/>
                  </a:lnTo>
                  <a:lnTo>
                    <a:pt x="136" y="110"/>
                  </a:lnTo>
                  <a:lnTo>
                    <a:pt x="125" y="125"/>
                  </a:lnTo>
                  <a:lnTo>
                    <a:pt x="110" y="137"/>
                  </a:lnTo>
                  <a:lnTo>
                    <a:pt x="92" y="144"/>
                  </a:lnTo>
                  <a:lnTo>
                    <a:pt x="72" y="147"/>
                  </a:lnTo>
                  <a:lnTo>
                    <a:pt x="53" y="144"/>
                  </a:lnTo>
                  <a:lnTo>
                    <a:pt x="36" y="137"/>
                  </a:lnTo>
                  <a:lnTo>
                    <a:pt x="21" y="125"/>
                  </a:lnTo>
                  <a:lnTo>
                    <a:pt x="10" y="110"/>
                  </a:lnTo>
                  <a:lnTo>
                    <a:pt x="3" y="93"/>
                  </a:lnTo>
                  <a:lnTo>
                    <a:pt x="0" y="74"/>
                  </a:lnTo>
                  <a:lnTo>
                    <a:pt x="3" y="54"/>
                  </a:lnTo>
                  <a:lnTo>
                    <a:pt x="10" y="37"/>
                  </a:lnTo>
                  <a:lnTo>
                    <a:pt x="21" y="21"/>
                  </a:lnTo>
                  <a:lnTo>
                    <a:pt x="36" y="10"/>
                  </a:lnTo>
                  <a:lnTo>
                    <a:pt x="53" y="3"/>
                  </a:lnTo>
                  <a:lnTo>
                    <a:pt x="72"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 name="Google Shape;148;p2"/>
            <p:cNvSpPr/>
            <p:nvPr/>
          </p:nvSpPr>
          <p:spPr>
            <a:xfrm>
              <a:off x="6694697" y="3533569"/>
              <a:ext cx="186983" cy="186983"/>
            </a:xfrm>
            <a:custGeom>
              <a:avLst/>
              <a:gdLst/>
              <a:ahLst/>
              <a:cxnLst/>
              <a:rect l="l" t="t" r="r" b="b"/>
              <a:pathLst>
                <a:path w="133" h="133" extrusionOk="0">
                  <a:moveTo>
                    <a:pt x="66" y="0"/>
                  </a:moveTo>
                  <a:lnTo>
                    <a:pt x="84" y="2"/>
                  </a:lnTo>
                  <a:lnTo>
                    <a:pt x="100" y="9"/>
                  </a:lnTo>
                  <a:lnTo>
                    <a:pt x="114" y="19"/>
                  </a:lnTo>
                  <a:lnTo>
                    <a:pt x="124" y="33"/>
                  </a:lnTo>
                  <a:lnTo>
                    <a:pt x="130" y="48"/>
                  </a:lnTo>
                  <a:lnTo>
                    <a:pt x="133" y="66"/>
                  </a:lnTo>
                  <a:lnTo>
                    <a:pt x="130" y="83"/>
                  </a:lnTo>
                  <a:lnTo>
                    <a:pt x="124" y="100"/>
                  </a:lnTo>
                  <a:lnTo>
                    <a:pt x="114" y="112"/>
                  </a:lnTo>
                  <a:lnTo>
                    <a:pt x="100" y="123"/>
                  </a:lnTo>
                  <a:lnTo>
                    <a:pt x="84" y="130"/>
                  </a:lnTo>
                  <a:lnTo>
                    <a:pt x="66" y="133"/>
                  </a:lnTo>
                  <a:lnTo>
                    <a:pt x="49" y="130"/>
                  </a:lnTo>
                  <a:lnTo>
                    <a:pt x="33" y="123"/>
                  </a:lnTo>
                  <a:lnTo>
                    <a:pt x="20" y="112"/>
                  </a:lnTo>
                  <a:lnTo>
                    <a:pt x="10" y="100"/>
                  </a:lnTo>
                  <a:lnTo>
                    <a:pt x="3" y="83"/>
                  </a:lnTo>
                  <a:lnTo>
                    <a:pt x="0" y="66"/>
                  </a:lnTo>
                  <a:lnTo>
                    <a:pt x="3" y="48"/>
                  </a:lnTo>
                  <a:lnTo>
                    <a:pt x="10" y="33"/>
                  </a:lnTo>
                  <a:lnTo>
                    <a:pt x="20" y="19"/>
                  </a:lnTo>
                  <a:lnTo>
                    <a:pt x="33" y="9"/>
                  </a:lnTo>
                  <a:lnTo>
                    <a:pt x="49" y="2"/>
                  </a:lnTo>
                  <a:lnTo>
                    <a:pt x="6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 name="Google Shape;149;p2"/>
            <p:cNvSpPr/>
            <p:nvPr/>
          </p:nvSpPr>
          <p:spPr>
            <a:xfrm>
              <a:off x="6576603" y="2933257"/>
              <a:ext cx="492058" cy="493464"/>
            </a:xfrm>
            <a:custGeom>
              <a:avLst/>
              <a:gdLst/>
              <a:ahLst/>
              <a:cxnLst/>
              <a:rect l="l" t="t" r="r" b="b"/>
              <a:pathLst>
                <a:path w="350" h="351" extrusionOk="0">
                  <a:moveTo>
                    <a:pt x="175" y="0"/>
                  </a:moveTo>
                  <a:lnTo>
                    <a:pt x="206" y="3"/>
                  </a:lnTo>
                  <a:lnTo>
                    <a:pt x="236" y="11"/>
                  </a:lnTo>
                  <a:lnTo>
                    <a:pt x="264" y="24"/>
                  </a:lnTo>
                  <a:lnTo>
                    <a:pt x="288" y="42"/>
                  </a:lnTo>
                  <a:lnTo>
                    <a:pt x="309" y="63"/>
                  </a:lnTo>
                  <a:lnTo>
                    <a:pt x="326" y="87"/>
                  </a:lnTo>
                  <a:lnTo>
                    <a:pt x="339" y="115"/>
                  </a:lnTo>
                  <a:lnTo>
                    <a:pt x="347" y="144"/>
                  </a:lnTo>
                  <a:lnTo>
                    <a:pt x="350" y="175"/>
                  </a:lnTo>
                  <a:lnTo>
                    <a:pt x="347" y="207"/>
                  </a:lnTo>
                  <a:lnTo>
                    <a:pt x="339" y="236"/>
                  </a:lnTo>
                  <a:lnTo>
                    <a:pt x="326" y="263"/>
                  </a:lnTo>
                  <a:lnTo>
                    <a:pt x="309" y="288"/>
                  </a:lnTo>
                  <a:lnTo>
                    <a:pt x="288" y="309"/>
                  </a:lnTo>
                  <a:lnTo>
                    <a:pt x="264" y="327"/>
                  </a:lnTo>
                  <a:lnTo>
                    <a:pt x="236" y="340"/>
                  </a:lnTo>
                  <a:lnTo>
                    <a:pt x="206" y="348"/>
                  </a:lnTo>
                  <a:lnTo>
                    <a:pt x="175" y="351"/>
                  </a:lnTo>
                  <a:lnTo>
                    <a:pt x="144" y="348"/>
                  </a:lnTo>
                  <a:lnTo>
                    <a:pt x="115" y="340"/>
                  </a:lnTo>
                  <a:lnTo>
                    <a:pt x="87" y="327"/>
                  </a:lnTo>
                  <a:lnTo>
                    <a:pt x="62" y="309"/>
                  </a:lnTo>
                  <a:lnTo>
                    <a:pt x="41" y="288"/>
                  </a:lnTo>
                  <a:lnTo>
                    <a:pt x="24" y="263"/>
                  </a:lnTo>
                  <a:lnTo>
                    <a:pt x="11" y="236"/>
                  </a:lnTo>
                  <a:lnTo>
                    <a:pt x="3" y="207"/>
                  </a:lnTo>
                  <a:lnTo>
                    <a:pt x="0" y="175"/>
                  </a:lnTo>
                  <a:lnTo>
                    <a:pt x="3" y="144"/>
                  </a:lnTo>
                  <a:lnTo>
                    <a:pt x="11" y="115"/>
                  </a:lnTo>
                  <a:lnTo>
                    <a:pt x="24" y="87"/>
                  </a:lnTo>
                  <a:lnTo>
                    <a:pt x="41" y="63"/>
                  </a:lnTo>
                  <a:lnTo>
                    <a:pt x="62" y="42"/>
                  </a:lnTo>
                  <a:lnTo>
                    <a:pt x="87" y="24"/>
                  </a:lnTo>
                  <a:lnTo>
                    <a:pt x="115" y="11"/>
                  </a:lnTo>
                  <a:lnTo>
                    <a:pt x="144" y="3"/>
                  </a:lnTo>
                  <a:lnTo>
                    <a:pt x="17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 name="Google Shape;150;p2"/>
            <p:cNvSpPr/>
            <p:nvPr/>
          </p:nvSpPr>
          <p:spPr>
            <a:xfrm>
              <a:off x="6608939" y="2965593"/>
              <a:ext cx="427388" cy="428794"/>
            </a:xfrm>
            <a:custGeom>
              <a:avLst/>
              <a:gdLst/>
              <a:ahLst/>
              <a:cxnLst/>
              <a:rect l="l" t="t" r="r" b="b"/>
              <a:pathLst>
                <a:path w="304" h="305" extrusionOk="0">
                  <a:moveTo>
                    <a:pt x="152" y="0"/>
                  </a:moveTo>
                  <a:lnTo>
                    <a:pt x="180" y="3"/>
                  </a:lnTo>
                  <a:lnTo>
                    <a:pt x="205" y="9"/>
                  </a:lnTo>
                  <a:lnTo>
                    <a:pt x="229" y="21"/>
                  </a:lnTo>
                  <a:lnTo>
                    <a:pt x="250" y="36"/>
                  </a:lnTo>
                  <a:lnTo>
                    <a:pt x="268" y="54"/>
                  </a:lnTo>
                  <a:lnTo>
                    <a:pt x="283" y="75"/>
                  </a:lnTo>
                  <a:lnTo>
                    <a:pt x="295" y="99"/>
                  </a:lnTo>
                  <a:lnTo>
                    <a:pt x="301" y="125"/>
                  </a:lnTo>
                  <a:lnTo>
                    <a:pt x="304" y="152"/>
                  </a:lnTo>
                  <a:lnTo>
                    <a:pt x="301" y="180"/>
                  </a:lnTo>
                  <a:lnTo>
                    <a:pt x="295" y="206"/>
                  </a:lnTo>
                  <a:lnTo>
                    <a:pt x="283" y="229"/>
                  </a:lnTo>
                  <a:lnTo>
                    <a:pt x="268" y="251"/>
                  </a:lnTo>
                  <a:lnTo>
                    <a:pt x="250" y="269"/>
                  </a:lnTo>
                  <a:lnTo>
                    <a:pt x="229" y="284"/>
                  </a:lnTo>
                  <a:lnTo>
                    <a:pt x="205" y="295"/>
                  </a:lnTo>
                  <a:lnTo>
                    <a:pt x="180" y="302"/>
                  </a:lnTo>
                  <a:lnTo>
                    <a:pt x="152" y="305"/>
                  </a:lnTo>
                  <a:lnTo>
                    <a:pt x="125" y="302"/>
                  </a:lnTo>
                  <a:lnTo>
                    <a:pt x="99" y="295"/>
                  </a:lnTo>
                  <a:lnTo>
                    <a:pt x="76" y="284"/>
                  </a:lnTo>
                  <a:lnTo>
                    <a:pt x="54" y="269"/>
                  </a:lnTo>
                  <a:lnTo>
                    <a:pt x="36" y="251"/>
                  </a:lnTo>
                  <a:lnTo>
                    <a:pt x="21" y="229"/>
                  </a:lnTo>
                  <a:lnTo>
                    <a:pt x="9" y="206"/>
                  </a:lnTo>
                  <a:lnTo>
                    <a:pt x="3" y="180"/>
                  </a:lnTo>
                  <a:lnTo>
                    <a:pt x="0" y="152"/>
                  </a:lnTo>
                  <a:lnTo>
                    <a:pt x="3" y="125"/>
                  </a:lnTo>
                  <a:lnTo>
                    <a:pt x="9" y="99"/>
                  </a:lnTo>
                  <a:lnTo>
                    <a:pt x="21" y="75"/>
                  </a:lnTo>
                  <a:lnTo>
                    <a:pt x="36" y="54"/>
                  </a:lnTo>
                  <a:lnTo>
                    <a:pt x="54" y="36"/>
                  </a:lnTo>
                  <a:lnTo>
                    <a:pt x="76" y="21"/>
                  </a:lnTo>
                  <a:lnTo>
                    <a:pt x="99" y="9"/>
                  </a:lnTo>
                  <a:lnTo>
                    <a:pt x="125" y="3"/>
                  </a:lnTo>
                  <a:lnTo>
                    <a:pt x="152" y="0"/>
                  </a:lnTo>
                  <a:close/>
                </a:path>
              </a:pathLst>
            </a:custGeom>
            <a:solidFill>
              <a:srgbClr val="1A2A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 name="Google Shape;151;p2"/>
            <p:cNvSpPr/>
            <p:nvPr/>
          </p:nvSpPr>
          <p:spPr>
            <a:xfrm>
              <a:off x="6617374" y="2974028"/>
              <a:ext cx="411923" cy="411923"/>
            </a:xfrm>
            <a:custGeom>
              <a:avLst/>
              <a:gdLst/>
              <a:ahLst/>
              <a:cxnLst/>
              <a:rect l="l" t="t" r="r" b="b"/>
              <a:pathLst>
                <a:path w="293" h="293" extrusionOk="0">
                  <a:moveTo>
                    <a:pt x="146" y="0"/>
                  </a:moveTo>
                  <a:lnTo>
                    <a:pt x="173" y="3"/>
                  </a:lnTo>
                  <a:lnTo>
                    <a:pt x="197" y="9"/>
                  </a:lnTo>
                  <a:lnTo>
                    <a:pt x="220" y="20"/>
                  </a:lnTo>
                  <a:lnTo>
                    <a:pt x="240" y="35"/>
                  </a:lnTo>
                  <a:lnTo>
                    <a:pt x="258" y="52"/>
                  </a:lnTo>
                  <a:lnTo>
                    <a:pt x="272" y="72"/>
                  </a:lnTo>
                  <a:lnTo>
                    <a:pt x="283" y="95"/>
                  </a:lnTo>
                  <a:lnTo>
                    <a:pt x="290" y="120"/>
                  </a:lnTo>
                  <a:lnTo>
                    <a:pt x="293" y="146"/>
                  </a:lnTo>
                  <a:lnTo>
                    <a:pt x="290" y="173"/>
                  </a:lnTo>
                  <a:lnTo>
                    <a:pt x="283" y="198"/>
                  </a:lnTo>
                  <a:lnTo>
                    <a:pt x="272" y="221"/>
                  </a:lnTo>
                  <a:lnTo>
                    <a:pt x="258" y="241"/>
                  </a:lnTo>
                  <a:lnTo>
                    <a:pt x="240" y="258"/>
                  </a:lnTo>
                  <a:lnTo>
                    <a:pt x="220" y="273"/>
                  </a:lnTo>
                  <a:lnTo>
                    <a:pt x="197" y="284"/>
                  </a:lnTo>
                  <a:lnTo>
                    <a:pt x="173" y="290"/>
                  </a:lnTo>
                  <a:lnTo>
                    <a:pt x="146" y="293"/>
                  </a:lnTo>
                  <a:lnTo>
                    <a:pt x="120" y="290"/>
                  </a:lnTo>
                  <a:lnTo>
                    <a:pt x="95" y="284"/>
                  </a:lnTo>
                  <a:lnTo>
                    <a:pt x="72" y="273"/>
                  </a:lnTo>
                  <a:lnTo>
                    <a:pt x="52" y="258"/>
                  </a:lnTo>
                  <a:lnTo>
                    <a:pt x="34" y="241"/>
                  </a:lnTo>
                  <a:lnTo>
                    <a:pt x="20" y="221"/>
                  </a:lnTo>
                  <a:lnTo>
                    <a:pt x="9" y="198"/>
                  </a:lnTo>
                  <a:lnTo>
                    <a:pt x="2" y="173"/>
                  </a:lnTo>
                  <a:lnTo>
                    <a:pt x="0" y="146"/>
                  </a:lnTo>
                  <a:lnTo>
                    <a:pt x="2" y="120"/>
                  </a:lnTo>
                  <a:lnTo>
                    <a:pt x="9" y="95"/>
                  </a:lnTo>
                  <a:lnTo>
                    <a:pt x="20" y="72"/>
                  </a:lnTo>
                  <a:lnTo>
                    <a:pt x="34" y="52"/>
                  </a:lnTo>
                  <a:lnTo>
                    <a:pt x="52" y="35"/>
                  </a:lnTo>
                  <a:lnTo>
                    <a:pt x="72" y="20"/>
                  </a:lnTo>
                  <a:lnTo>
                    <a:pt x="95" y="9"/>
                  </a:lnTo>
                  <a:lnTo>
                    <a:pt x="120" y="3"/>
                  </a:lnTo>
                  <a:lnTo>
                    <a:pt x="14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 name="Google Shape;152;p2"/>
            <p:cNvSpPr/>
            <p:nvPr/>
          </p:nvSpPr>
          <p:spPr>
            <a:xfrm>
              <a:off x="5612503" y="4745504"/>
              <a:ext cx="188910" cy="188910"/>
            </a:xfrm>
            <a:custGeom>
              <a:avLst/>
              <a:gdLst/>
              <a:ahLst/>
              <a:cxnLst/>
              <a:rect l="l" t="t" r="r" b="b"/>
              <a:pathLst>
                <a:path w="146" h="146" extrusionOk="0">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rgbClr val="A0B4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3" name="Google Shape;153;p2"/>
            <p:cNvGrpSpPr/>
            <p:nvPr/>
          </p:nvGrpSpPr>
          <p:grpSpPr>
            <a:xfrm>
              <a:off x="5619199" y="4741219"/>
              <a:ext cx="172924" cy="172924"/>
              <a:chOff x="5516563" y="4495800"/>
              <a:chExt cx="195263" cy="195263"/>
            </a:xfrm>
          </p:grpSpPr>
          <p:sp>
            <p:nvSpPr>
              <p:cNvPr id="154" name="Google Shape;154;p2"/>
              <p:cNvSpPr/>
              <p:nvPr/>
            </p:nvSpPr>
            <p:spPr>
              <a:xfrm>
                <a:off x="5516563" y="4495800"/>
                <a:ext cx="195263" cy="195263"/>
              </a:xfrm>
              <a:custGeom>
                <a:avLst/>
                <a:gdLst/>
                <a:ahLst/>
                <a:cxnLst/>
                <a:rect l="l" t="t" r="r" b="b"/>
                <a:pathLst>
                  <a:path w="123" h="123" extrusionOk="0">
                    <a:moveTo>
                      <a:pt x="61" y="0"/>
                    </a:moveTo>
                    <a:lnTo>
                      <a:pt x="78" y="2"/>
                    </a:lnTo>
                    <a:lnTo>
                      <a:pt x="93" y="9"/>
                    </a:lnTo>
                    <a:lnTo>
                      <a:pt x="104" y="19"/>
                    </a:lnTo>
                    <a:lnTo>
                      <a:pt x="115" y="31"/>
                    </a:lnTo>
                    <a:lnTo>
                      <a:pt x="121" y="45"/>
                    </a:lnTo>
                    <a:lnTo>
                      <a:pt x="123" y="62"/>
                    </a:lnTo>
                    <a:lnTo>
                      <a:pt x="121" y="78"/>
                    </a:lnTo>
                    <a:lnTo>
                      <a:pt x="115" y="93"/>
                    </a:lnTo>
                    <a:lnTo>
                      <a:pt x="104" y="105"/>
                    </a:lnTo>
                    <a:lnTo>
                      <a:pt x="93" y="115"/>
                    </a:lnTo>
                    <a:lnTo>
                      <a:pt x="78" y="121"/>
                    </a:lnTo>
                    <a:lnTo>
                      <a:pt x="61" y="123"/>
                    </a:lnTo>
                    <a:lnTo>
                      <a:pt x="45" y="121"/>
                    </a:lnTo>
                    <a:lnTo>
                      <a:pt x="30" y="115"/>
                    </a:lnTo>
                    <a:lnTo>
                      <a:pt x="18" y="105"/>
                    </a:lnTo>
                    <a:lnTo>
                      <a:pt x="8" y="93"/>
                    </a:lnTo>
                    <a:lnTo>
                      <a:pt x="2" y="78"/>
                    </a:lnTo>
                    <a:lnTo>
                      <a:pt x="0" y="62"/>
                    </a:lnTo>
                    <a:lnTo>
                      <a:pt x="2" y="45"/>
                    </a:lnTo>
                    <a:lnTo>
                      <a:pt x="8" y="31"/>
                    </a:lnTo>
                    <a:lnTo>
                      <a:pt x="18" y="19"/>
                    </a:lnTo>
                    <a:lnTo>
                      <a:pt x="30" y="9"/>
                    </a:lnTo>
                    <a:lnTo>
                      <a:pt x="45" y="2"/>
                    </a:lnTo>
                    <a:lnTo>
                      <a:pt x="61" y="0"/>
                    </a:lnTo>
                    <a:close/>
                  </a:path>
                </a:pathLst>
              </a:custGeom>
              <a:solidFill>
                <a:srgbClr val="394A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5" name="Google Shape;155;p2"/>
              <p:cNvSpPr/>
              <p:nvPr/>
            </p:nvSpPr>
            <p:spPr>
              <a:xfrm>
                <a:off x="5526088" y="4505325"/>
                <a:ext cx="176213" cy="177800"/>
              </a:xfrm>
              <a:custGeom>
                <a:avLst/>
                <a:gdLst/>
                <a:ahLst/>
                <a:cxnLst/>
                <a:rect l="l" t="t" r="r" b="b"/>
                <a:pathLst>
                  <a:path w="111" h="112" extrusionOk="0">
                    <a:moveTo>
                      <a:pt x="55" y="0"/>
                    </a:moveTo>
                    <a:lnTo>
                      <a:pt x="70" y="2"/>
                    </a:lnTo>
                    <a:lnTo>
                      <a:pt x="84" y="7"/>
                    </a:lnTo>
                    <a:lnTo>
                      <a:pt x="95" y="16"/>
                    </a:lnTo>
                    <a:lnTo>
                      <a:pt x="104" y="27"/>
                    </a:lnTo>
                    <a:lnTo>
                      <a:pt x="109" y="41"/>
                    </a:lnTo>
                    <a:lnTo>
                      <a:pt x="111" y="56"/>
                    </a:lnTo>
                    <a:lnTo>
                      <a:pt x="109" y="71"/>
                    </a:lnTo>
                    <a:lnTo>
                      <a:pt x="104" y="84"/>
                    </a:lnTo>
                    <a:lnTo>
                      <a:pt x="95" y="95"/>
                    </a:lnTo>
                    <a:lnTo>
                      <a:pt x="84" y="104"/>
                    </a:lnTo>
                    <a:lnTo>
                      <a:pt x="70" y="110"/>
                    </a:lnTo>
                    <a:lnTo>
                      <a:pt x="55" y="112"/>
                    </a:lnTo>
                    <a:lnTo>
                      <a:pt x="41" y="110"/>
                    </a:lnTo>
                    <a:lnTo>
                      <a:pt x="27" y="104"/>
                    </a:lnTo>
                    <a:lnTo>
                      <a:pt x="16" y="95"/>
                    </a:lnTo>
                    <a:lnTo>
                      <a:pt x="7" y="84"/>
                    </a:lnTo>
                    <a:lnTo>
                      <a:pt x="1" y="71"/>
                    </a:lnTo>
                    <a:lnTo>
                      <a:pt x="0" y="56"/>
                    </a:lnTo>
                    <a:lnTo>
                      <a:pt x="1" y="41"/>
                    </a:lnTo>
                    <a:lnTo>
                      <a:pt x="7" y="27"/>
                    </a:lnTo>
                    <a:lnTo>
                      <a:pt x="16" y="16"/>
                    </a:lnTo>
                    <a:lnTo>
                      <a:pt x="27" y="7"/>
                    </a:lnTo>
                    <a:lnTo>
                      <a:pt x="41" y="2"/>
                    </a:lnTo>
                    <a:lnTo>
                      <a:pt x="55" y="0"/>
                    </a:lnTo>
                    <a:close/>
                  </a:path>
                </a:pathLst>
              </a:custGeom>
              <a:gradFill>
                <a:gsLst>
                  <a:gs pos="0">
                    <a:srgbClr val="242424"/>
                  </a:gs>
                  <a:gs pos="50000">
                    <a:srgbClr val="343434"/>
                  </a:gs>
                  <a:gs pos="100000">
                    <a:srgbClr val="3F3F3F"/>
                  </a:gs>
                </a:gsLst>
                <a:lin ang="16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156" name="Google Shape;156;p2"/>
            <p:cNvSpPr/>
            <p:nvPr/>
          </p:nvSpPr>
          <p:spPr>
            <a:xfrm>
              <a:off x="5391869" y="4393003"/>
              <a:ext cx="492058" cy="271335"/>
            </a:xfrm>
            <a:custGeom>
              <a:avLst/>
              <a:gdLst/>
              <a:ahLst/>
              <a:cxnLst/>
              <a:rect l="l" t="t" r="r" b="b"/>
              <a:pathLst>
                <a:path w="350" h="193" extrusionOk="0">
                  <a:moveTo>
                    <a:pt x="192" y="0"/>
                  </a:moveTo>
                  <a:lnTo>
                    <a:pt x="350" y="158"/>
                  </a:lnTo>
                  <a:lnTo>
                    <a:pt x="0" y="193"/>
                  </a:lnTo>
                  <a:lnTo>
                    <a:pt x="192" y="0"/>
                  </a:lnTo>
                  <a:close/>
                </a:path>
              </a:pathLst>
            </a:custGeom>
            <a:solidFill>
              <a:srgbClr val="0F24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7" name="Google Shape;157;p2"/>
            <p:cNvSpPr/>
            <p:nvPr/>
          </p:nvSpPr>
          <p:spPr>
            <a:xfrm>
              <a:off x="5585856" y="3521978"/>
              <a:ext cx="359904" cy="359905"/>
            </a:xfrm>
            <a:custGeom>
              <a:avLst/>
              <a:gdLst/>
              <a:ahLst/>
              <a:cxnLst/>
              <a:rect l="l" t="t" r="r" b="b"/>
              <a:pathLst>
                <a:path w="256" h="256" extrusionOk="0">
                  <a:moveTo>
                    <a:pt x="183" y="0"/>
                  </a:moveTo>
                  <a:lnTo>
                    <a:pt x="256" y="73"/>
                  </a:lnTo>
                  <a:lnTo>
                    <a:pt x="75" y="256"/>
                  </a:lnTo>
                  <a:lnTo>
                    <a:pt x="0" y="184"/>
                  </a:lnTo>
                  <a:lnTo>
                    <a:pt x="183" y="0"/>
                  </a:lnTo>
                  <a:close/>
                </a:path>
              </a:pathLst>
            </a:custGeom>
            <a:solidFill>
              <a:srgbClr val="A5A5A5">
                <a:alpha val="17254"/>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158" name="Google Shape;158;p2"/>
          <p:cNvGrpSpPr/>
          <p:nvPr/>
        </p:nvGrpSpPr>
        <p:grpSpPr>
          <a:xfrm>
            <a:off x="989012" y="929402"/>
            <a:ext cx="5562600" cy="5623798"/>
            <a:chOff x="2700338" y="1588"/>
            <a:chExt cx="6781800" cy="6856413"/>
          </a:xfrm>
        </p:grpSpPr>
        <p:sp>
          <p:nvSpPr>
            <p:cNvPr id="159" name="Google Shape;159;p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60" name="Google Shape;160;p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61" name="Google Shape;161;p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162" name="Google Shape;162;p2"/>
          <p:cNvSpPr/>
          <p:nvPr/>
        </p:nvSpPr>
        <p:spPr>
          <a:xfrm>
            <a:off x="4107541" y="1538512"/>
            <a:ext cx="522516" cy="522516"/>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3" name="Google Shape;163;p2"/>
          <p:cNvSpPr/>
          <p:nvPr/>
        </p:nvSpPr>
        <p:spPr>
          <a:xfrm>
            <a:off x="2246427" y="1637647"/>
            <a:ext cx="319316" cy="319316"/>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2"/>
          <p:cNvSpPr/>
          <p:nvPr/>
        </p:nvSpPr>
        <p:spPr>
          <a:xfrm>
            <a:off x="1654902" y="2892175"/>
            <a:ext cx="432690" cy="43269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5" name="Google Shape;165;p2"/>
          <p:cNvSpPr/>
          <p:nvPr/>
        </p:nvSpPr>
        <p:spPr>
          <a:xfrm>
            <a:off x="993843" y="3402721"/>
            <a:ext cx="294368" cy="294368"/>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6" name="Google Shape;166;p2"/>
          <p:cNvSpPr/>
          <p:nvPr/>
        </p:nvSpPr>
        <p:spPr>
          <a:xfrm>
            <a:off x="5942011" y="4998515"/>
            <a:ext cx="316435" cy="316435"/>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7" name="Google Shape;167;p2"/>
          <p:cNvSpPr/>
          <p:nvPr/>
        </p:nvSpPr>
        <p:spPr>
          <a:xfrm>
            <a:off x="6044862" y="4595582"/>
            <a:ext cx="244272" cy="244272"/>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8" name="Google Shape;168;p2"/>
          <p:cNvSpPr/>
          <p:nvPr/>
        </p:nvSpPr>
        <p:spPr>
          <a:xfrm>
            <a:off x="4692571" y="5805452"/>
            <a:ext cx="328392" cy="328392"/>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169" name="Google Shape;169;p2"/>
          <p:cNvGrpSpPr/>
          <p:nvPr/>
        </p:nvGrpSpPr>
        <p:grpSpPr>
          <a:xfrm>
            <a:off x="2252439" y="2141539"/>
            <a:ext cx="3458248" cy="3458248"/>
            <a:chOff x="2252439" y="2141539"/>
            <a:chExt cx="3458248" cy="3458248"/>
          </a:xfrm>
        </p:grpSpPr>
        <p:sp>
          <p:nvSpPr>
            <p:cNvPr id="170" name="Google Shape;170;p2"/>
            <p:cNvSpPr/>
            <p:nvPr/>
          </p:nvSpPr>
          <p:spPr>
            <a:xfrm>
              <a:off x="2252439"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171" name="Google Shape;171;p2"/>
            <p:cNvGrpSpPr/>
            <p:nvPr/>
          </p:nvGrpSpPr>
          <p:grpSpPr>
            <a:xfrm>
              <a:off x="2609963" y="3124200"/>
              <a:ext cx="2743200" cy="1532930"/>
              <a:chOff x="2589212" y="3124200"/>
              <a:chExt cx="2743200" cy="1532930"/>
            </a:xfrm>
          </p:grpSpPr>
          <p:sp>
            <p:nvSpPr>
              <p:cNvPr id="172" name="Google Shape;172;p2"/>
              <p:cNvSpPr txBox="1"/>
              <p:nvPr/>
            </p:nvSpPr>
            <p:spPr>
              <a:xfrm flipH="1">
                <a:off x="2589212" y="3733800"/>
                <a:ext cx="2743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173" name="Google Shape;173;p2"/>
              <p:cNvSpPr txBox="1"/>
              <p:nvPr/>
            </p:nvSpPr>
            <p:spPr>
              <a:xfrm>
                <a:off x="3018407" y="3124200"/>
                <a:ext cx="18848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Calibri"/>
                  <a:ea typeface="Calibri"/>
                  <a:cs typeface="Calibri"/>
                  <a:sym typeface="Calibri"/>
                </a:endParaRPr>
              </a:p>
            </p:txBody>
          </p:sp>
        </p:grpSp>
      </p:grpSp>
      <p:pic>
        <p:nvPicPr>
          <p:cNvPr id="174" name="Google Shape;174;p2"/>
          <p:cNvPicPr preferRelativeResize="0"/>
          <p:nvPr/>
        </p:nvPicPr>
        <p:blipFill rotWithShape="1">
          <a:blip r:embed="rId3">
            <a:alphaModFix/>
          </a:blip>
          <a:srcRect/>
          <a:stretch/>
        </p:blipFill>
        <p:spPr>
          <a:xfrm>
            <a:off x="2664875" y="2442450"/>
            <a:ext cx="2680922" cy="283640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6"/>
        <p:cNvGrpSpPr/>
        <p:nvPr/>
      </p:nvGrpSpPr>
      <p:grpSpPr>
        <a:xfrm>
          <a:off x="0" y="0"/>
          <a:ext cx="0" cy="0"/>
          <a:chOff x="0" y="0"/>
          <a:chExt cx="0" cy="0"/>
        </a:xfrm>
      </p:grpSpPr>
      <p:grpSp>
        <p:nvGrpSpPr>
          <p:cNvPr id="477" name="Google Shape;477;p8"/>
          <p:cNvGrpSpPr/>
          <p:nvPr/>
        </p:nvGrpSpPr>
        <p:grpSpPr>
          <a:xfrm>
            <a:off x="-1328202" y="-235182"/>
            <a:ext cx="14351011" cy="7651248"/>
            <a:chOff x="838839" y="814650"/>
            <a:chExt cx="10287463" cy="5484766"/>
          </a:xfrm>
        </p:grpSpPr>
        <p:grpSp>
          <p:nvGrpSpPr>
            <p:cNvPr id="478" name="Google Shape;478;p8"/>
            <p:cNvGrpSpPr/>
            <p:nvPr/>
          </p:nvGrpSpPr>
          <p:grpSpPr>
            <a:xfrm>
              <a:off x="6020963" y="814650"/>
              <a:ext cx="5105339" cy="5161507"/>
              <a:chOff x="2700338" y="1588"/>
              <a:chExt cx="6781800" cy="6856413"/>
            </a:xfrm>
          </p:grpSpPr>
          <p:sp>
            <p:nvSpPr>
              <p:cNvPr id="479" name="Google Shape;479;p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0" name="Google Shape;480;p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1" name="Google Shape;481;p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482" name="Google Shape;482;p8"/>
            <p:cNvGrpSpPr/>
            <p:nvPr/>
          </p:nvGrpSpPr>
          <p:grpSpPr>
            <a:xfrm rot="10646065">
              <a:off x="951810" y="1025848"/>
              <a:ext cx="5105710" cy="5161882"/>
              <a:chOff x="2700338" y="1588"/>
              <a:chExt cx="6781800" cy="6856413"/>
            </a:xfrm>
          </p:grpSpPr>
          <p:sp>
            <p:nvSpPr>
              <p:cNvPr id="483" name="Google Shape;483;p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4" name="Google Shape;484;p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5" name="Google Shape;485;p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486" name="Google Shape;486;p8"/>
          <p:cNvGrpSpPr/>
          <p:nvPr/>
        </p:nvGrpSpPr>
        <p:grpSpPr>
          <a:xfrm>
            <a:off x="988945" y="929402"/>
            <a:ext cx="5562432" cy="5623630"/>
            <a:chOff x="2700338" y="1588"/>
            <a:chExt cx="6781800" cy="6856413"/>
          </a:xfrm>
        </p:grpSpPr>
        <p:sp>
          <p:nvSpPr>
            <p:cNvPr id="487" name="Google Shape;487;p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8" name="Google Shape;488;p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89" name="Google Shape;489;p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490" name="Google Shape;490;p8"/>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1" name="Google Shape;491;p8"/>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2" name="Google Shape;492;p8"/>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3" name="Google Shape;493;p8"/>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4" name="Google Shape;494;p8"/>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5" name="Google Shape;495;p8"/>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6" name="Google Shape;496;p8"/>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7" name="Google Shape;497;p8"/>
          <p:cNvSpPr txBox="1"/>
          <p:nvPr/>
        </p:nvSpPr>
        <p:spPr>
          <a:xfrm>
            <a:off x="1" y="190325"/>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Calibri"/>
                <a:ea typeface="Calibri"/>
                <a:cs typeface="Calibri"/>
                <a:sym typeface="Calibri"/>
              </a:rPr>
              <a:t>Ética</a:t>
            </a:r>
            <a:endParaRPr sz="6000" b="1" i="0" u="none" strike="noStrike" cap="none">
              <a:solidFill>
                <a:schemeClr val="lt1"/>
              </a:solidFill>
              <a:latin typeface="Calibri"/>
              <a:ea typeface="Calibri"/>
              <a:cs typeface="Calibri"/>
              <a:sym typeface="Calibri"/>
            </a:endParaRPr>
          </a:p>
        </p:txBody>
      </p:sp>
      <p:pic>
        <p:nvPicPr>
          <p:cNvPr id="498" name="Google Shape;498;p8"/>
          <p:cNvPicPr preferRelativeResize="0"/>
          <p:nvPr/>
        </p:nvPicPr>
        <p:blipFill rotWithShape="1">
          <a:blip r:embed="rId3">
            <a:alphaModFix/>
          </a:blip>
          <a:srcRect/>
          <a:stretch/>
        </p:blipFill>
        <p:spPr>
          <a:xfrm>
            <a:off x="502708" y="1329090"/>
            <a:ext cx="5229225" cy="4757415"/>
          </a:xfrm>
          <a:prstGeom prst="rect">
            <a:avLst/>
          </a:prstGeom>
          <a:noFill/>
          <a:ln>
            <a:noFill/>
          </a:ln>
        </p:spPr>
      </p:pic>
      <p:sp>
        <p:nvSpPr>
          <p:cNvPr id="499" name="Google Shape;499;p8"/>
          <p:cNvSpPr txBox="1"/>
          <p:nvPr/>
        </p:nvSpPr>
        <p:spPr>
          <a:xfrm>
            <a:off x="496710" y="6125633"/>
            <a:ext cx="52493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Isaac Asimov (1950)</a:t>
            </a:r>
            <a:endParaRPr sz="2000" b="0" i="0" u="none" strike="noStrike" cap="none">
              <a:solidFill>
                <a:schemeClr val="lt1"/>
              </a:solidFill>
              <a:latin typeface="Arial"/>
              <a:ea typeface="Arial"/>
              <a:cs typeface="Arial"/>
              <a:sym typeface="Arial"/>
            </a:endParaRPr>
          </a:p>
        </p:txBody>
      </p:sp>
      <p:pic>
        <p:nvPicPr>
          <p:cNvPr id="500" name="Google Shape;500;p8" descr="Resultado de imagem para dilema do bonde"/>
          <p:cNvPicPr preferRelativeResize="0"/>
          <p:nvPr/>
        </p:nvPicPr>
        <p:blipFill rotWithShape="1">
          <a:blip r:embed="rId4">
            <a:alphaModFix/>
          </a:blip>
          <a:srcRect/>
          <a:stretch/>
        </p:blipFill>
        <p:spPr>
          <a:xfrm>
            <a:off x="6257220" y="1860374"/>
            <a:ext cx="5510813" cy="31448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5"/>
        <p:cNvGrpSpPr/>
        <p:nvPr/>
      </p:nvGrpSpPr>
      <p:grpSpPr>
        <a:xfrm>
          <a:off x="0" y="0"/>
          <a:ext cx="0" cy="0"/>
          <a:chOff x="0" y="0"/>
          <a:chExt cx="0" cy="0"/>
        </a:xfrm>
      </p:grpSpPr>
      <p:grpSp>
        <p:nvGrpSpPr>
          <p:cNvPr id="506" name="Google Shape;506;p9"/>
          <p:cNvGrpSpPr/>
          <p:nvPr/>
        </p:nvGrpSpPr>
        <p:grpSpPr>
          <a:xfrm>
            <a:off x="-1328202" y="-235182"/>
            <a:ext cx="14351011" cy="7651248"/>
            <a:chOff x="838839" y="814650"/>
            <a:chExt cx="10287463" cy="5484766"/>
          </a:xfrm>
        </p:grpSpPr>
        <p:grpSp>
          <p:nvGrpSpPr>
            <p:cNvPr id="507" name="Google Shape;507;p9"/>
            <p:cNvGrpSpPr/>
            <p:nvPr/>
          </p:nvGrpSpPr>
          <p:grpSpPr>
            <a:xfrm>
              <a:off x="6020963" y="814650"/>
              <a:ext cx="5105339" cy="5161507"/>
              <a:chOff x="2700338" y="1588"/>
              <a:chExt cx="6781800" cy="6856413"/>
            </a:xfrm>
          </p:grpSpPr>
          <p:sp>
            <p:nvSpPr>
              <p:cNvPr id="508" name="Google Shape;508;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09" name="Google Shape;509;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0" name="Google Shape;510;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511" name="Google Shape;511;p9"/>
            <p:cNvGrpSpPr/>
            <p:nvPr/>
          </p:nvGrpSpPr>
          <p:grpSpPr>
            <a:xfrm rot="10646065">
              <a:off x="951810" y="1025848"/>
              <a:ext cx="5105710" cy="5161882"/>
              <a:chOff x="2700338" y="1588"/>
              <a:chExt cx="6781800" cy="6856413"/>
            </a:xfrm>
          </p:grpSpPr>
          <p:sp>
            <p:nvSpPr>
              <p:cNvPr id="512" name="Google Shape;512;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3" name="Google Shape;513;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4" name="Google Shape;514;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515" name="Google Shape;515;p9"/>
          <p:cNvGrpSpPr/>
          <p:nvPr/>
        </p:nvGrpSpPr>
        <p:grpSpPr>
          <a:xfrm>
            <a:off x="988945" y="929402"/>
            <a:ext cx="5562432" cy="5623630"/>
            <a:chOff x="2700338" y="1588"/>
            <a:chExt cx="6781800" cy="6856413"/>
          </a:xfrm>
        </p:grpSpPr>
        <p:sp>
          <p:nvSpPr>
            <p:cNvPr id="516" name="Google Shape;516;p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7" name="Google Shape;517;p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518" name="Google Shape;518;p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519" name="Google Shape;519;p9"/>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0" name="Google Shape;520;p9"/>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1" name="Google Shape;521;p9"/>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2" name="Google Shape;522;p9"/>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3" name="Google Shape;523;p9"/>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4" name="Google Shape;524;p9"/>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5" name="Google Shape;525;p9"/>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26" name="Google Shape;526;p9"/>
          <p:cNvSpPr txBox="1"/>
          <p:nvPr/>
        </p:nvSpPr>
        <p:spPr>
          <a:xfrm>
            <a:off x="1" y="190325"/>
            <a:ext cx="12188825" cy="300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Calibri"/>
                <a:ea typeface="Calibri"/>
                <a:cs typeface="Calibri"/>
                <a:sym typeface="Calibri"/>
              </a:rPr>
              <a:t>Ética</a:t>
            </a:r>
            <a:endParaRPr sz="6000" b="1" i="0" u="none" strike="noStrike" cap="none">
              <a:solidFill>
                <a:schemeClr val="lt1"/>
              </a:solidFill>
              <a:latin typeface="Calibri"/>
              <a:ea typeface="Calibri"/>
              <a:cs typeface="Calibri"/>
              <a:sym typeface="Calibri"/>
            </a:endParaRPr>
          </a:p>
        </p:txBody>
      </p:sp>
      <p:pic>
        <p:nvPicPr>
          <p:cNvPr id="527" name="Google Shape;527;p9" descr="Resultado de imagem para dilema do carro autonomo"/>
          <p:cNvPicPr preferRelativeResize="0"/>
          <p:nvPr/>
        </p:nvPicPr>
        <p:blipFill rotWithShape="1">
          <a:blip r:embed="rId3">
            <a:alphaModFix/>
          </a:blip>
          <a:srcRect/>
          <a:stretch/>
        </p:blipFill>
        <p:spPr>
          <a:xfrm>
            <a:off x="460375" y="1281112"/>
            <a:ext cx="11279362" cy="5043488"/>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2"/>
        <p:cNvGrpSpPr/>
        <p:nvPr/>
      </p:nvGrpSpPr>
      <p:grpSpPr>
        <a:xfrm>
          <a:off x="0" y="0"/>
          <a:ext cx="0" cy="0"/>
          <a:chOff x="0" y="0"/>
          <a:chExt cx="0" cy="0"/>
        </a:xfrm>
      </p:grpSpPr>
      <p:sp>
        <p:nvSpPr>
          <p:cNvPr id="533" name="Google Shape;533;p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a:solidFill>
                  <a:schemeClr val="lt1"/>
                </a:solidFill>
              </a:rPr>
              <a:t>Bibliografia</a:t>
            </a:r>
            <a:endParaRPr>
              <a:solidFill>
                <a:schemeClr val="lt1"/>
              </a:solidFill>
            </a:endParaRPr>
          </a:p>
        </p:txBody>
      </p:sp>
      <p:sp>
        <p:nvSpPr>
          <p:cNvPr id="534" name="Google Shape;534;p1"/>
          <p:cNvSpPr txBox="1"/>
          <p:nvPr/>
        </p:nvSpPr>
        <p:spPr>
          <a:xfrm>
            <a:off x="609450" y="985724"/>
            <a:ext cx="11136300" cy="55674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lt1"/>
                </a:solidFill>
                <a:latin typeface="Calibri"/>
                <a:ea typeface="Calibri"/>
                <a:cs typeface="Calibri"/>
                <a:sym typeface="Calibri"/>
              </a:rPr>
              <a:t>https://oglobo.globo.com/economia/revelado-foi-erro-no-computador-deep-blue-da-ibm-que-fez-vencer-kasparov-em-1997-14349363</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lt1"/>
                </a:solidFill>
                <a:latin typeface="Calibri"/>
                <a:ea typeface="Calibri"/>
                <a:cs typeface="Calibri"/>
                <a:sym typeface="Calibri"/>
              </a:rPr>
              <a:t>MORRIS, Ian. “The MEASURE of CIVILIZATION”. 2013</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lt1"/>
                </a:solidFill>
                <a:latin typeface="Calibri"/>
                <a:ea typeface="Calibri"/>
                <a:cs typeface="Calibri"/>
                <a:sym typeface="Calibri"/>
              </a:rPr>
              <a:t>http://www.oecd.org/pisa/</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lt1"/>
                </a:solidFill>
                <a:latin typeface="Calibri"/>
                <a:ea typeface="Calibri"/>
                <a:cs typeface="Calibri"/>
                <a:sym typeface="Calibri"/>
              </a:rPr>
              <a:t>https://www.institutocpfl.org.br/2019/02/21/versao-para-tv-estamos-no-caminho-certo-como-saber-com-bruno-tovar-falciano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lt1"/>
                </a:solidFill>
                <a:latin typeface="Calibri"/>
                <a:ea typeface="Calibri"/>
                <a:cs typeface="Calibri"/>
                <a:sym typeface="Calibri"/>
              </a:rPr>
              <a:t>https://tecnoblog.net/221701/elon-musk-ia-robos-guerra/</a:t>
            </a:r>
            <a:endParaRPr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2000" dirty="0">
                <a:solidFill>
                  <a:schemeClr val="lt1"/>
                </a:solidFill>
                <a:latin typeface="Calibri"/>
                <a:ea typeface="Calibri"/>
                <a:cs typeface="Calibri"/>
                <a:sym typeface="Calibri"/>
              </a:rPr>
              <a:t>https://revistasegurancaeletronica.com.br/portaria-a-distancia-como-escolher-o-servico-ideal/</a:t>
            </a:r>
            <a:endParaRPr sz="2000" dirty="0">
              <a:solidFill>
                <a:schemeClr val="lt1"/>
              </a:solidFill>
              <a:latin typeface="Calibri"/>
              <a:ea typeface="Calibri"/>
              <a:cs typeface="Calibri"/>
              <a:sym typeface="Calibri"/>
            </a:endParaRPr>
          </a:p>
          <a:p>
            <a:pPr lvl="0">
              <a:buClr>
                <a:schemeClr val="dk1"/>
              </a:buClr>
              <a:buSzPts val="1100"/>
            </a:pPr>
            <a:r>
              <a:rPr lang="en-US" sz="2000" dirty="0">
                <a:solidFill>
                  <a:schemeClr val="lt1"/>
                </a:solidFill>
                <a:latin typeface="Calibri"/>
                <a:ea typeface="Calibri"/>
                <a:cs typeface="Calibri"/>
                <a:sym typeface="Calibri"/>
              </a:rPr>
              <a:t>https://</a:t>
            </a:r>
            <a:r>
              <a:rPr lang="en-US" sz="2000" dirty="0" smtClean="0">
                <a:solidFill>
                  <a:schemeClr val="lt1"/>
                </a:solidFill>
                <a:latin typeface="Calibri"/>
                <a:ea typeface="Calibri"/>
                <a:cs typeface="Calibri"/>
                <a:sym typeface="Calibri"/>
              </a:rPr>
              <a:t>revistasegurancaeletronica.com.br/drone-militar-sera-capaz-de-decidir-quem-matar-com-base-em-inteligencia-artificial/</a:t>
            </a:r>
          </a:p>
          <a:p>
            <a:pPr lvl="0">
              <a:buClr>
                <a:schemeClr val="dk1"/>
              </a:buClr>
              <a:buSzPts val="1100"/>
            </a:pPr>
            <a:r>
              <a:rPr lang="en-US" sz="2000" dirty="0" smtClean="0">
                <a:solidFill>
                  <a:schemeClr val="lt1"/>
                </a:solidFill>
                <a:latin typeface="Calibri"/>
                <a:ea typeface="Calibri"/>
                <a:cs typeface="Calibri"/>
                <a:sym typeface="Calibri"/>
              </a:rPr>
              <a:t>https</a:t>
            </a:r>
            <a:r>
              <a:rPr lang="en-US" sz="2000" dirty="0">
                <a:solidFill>
                  <a:schemeClr val="lt1"/>
                </a:solidFill>
                <a:latin typeface="Calibri"/>
                <a:ea typeface="Calibri"/>
                <a:cs typeface="Calibri"/>
                <a:sym typeface="Calibri"/>
              </a:rPr>
              <a:t>://www.youtube.com/watch?v=1_c_MA1F-vU</a:t>
            </a:r>
            <a:endParaRPr lang="en-US" sz="2000" dirty="0" smtClean="0">
              <a:solidFill>
                <a:schemeClr val="lt1"/>
              </a:solidFill>
              <a:latin typeface="Calibri"/>
              <a:ea typeface="Calibri"/>
              <a:cs typeface="Calibri"/>
              <a:sym typeface="Calibri"/>
            </a:endParaRPr>
          </a:p>
          <a:p>
            <a:pPr lvl="0">
              <a:buClr>
                <a:schemeClr val="dk1"/>
              </a:buClr>
              <a:buSzPts val="1100"/>
            </a:pPr>
            <a:r>
              <a:rPr lang="pt-BR" sz="2000" dirty="0" smtClean="0">
                <a:solidFill>
                  <a:schemeClr val="lt1"/>
                </a:solidFill>
                <a:latin typeface="Calibri"/>
                <a:ea typeface="Calibri"/>
                <a:cs typeface="Calibri"/>
                <a:sym typeface="Calibri"/>
              </a:rPr>
              <a:t>http://</a:t>
            </a:r>
            <a:r>
              <a:rPr lang="pt-BR" sz="2000" dirty="0">
                <a:solidFill>
                  <a:schemeClr val="lt1"/>
                </a:solidFill>
                <a:latin typeface="Calibri"/>
                <a:ea typeface="Calibri"/>
                <a:cs typeface="Calibri"/>
                <a:sym typeface="Calibri"/>
              </a:rPr>
              <a:t>conteudo.icmc.usp.br/pessoas/andre/research/neural/</a:t>
            </a:r>
            <a:endParaRPr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dirty="0">
                <a:solidFill>
                  <a:schemeClr val="bg1"/>
                </a:solidFill>
                <a:latin typeface="Calibri"/>
                <a:ea typeface="Calibri"/>
                <a:cs typeface="Calibri"/>
                <a:sym typeface="Calibri"/>
                <a:hlinkClick r:id="rId3">
                  <a:extLst>
                    <a:ext uri="{A12FA001-AC4F-418D-AE19-62706E023703}">
                      <ahyp:hlinkClr xmlns="" xmlns:ahyp="http://schemas.microsoft.com/office/drawing/2018/hyperlinkcolor" val="tx"/>
                    </a:ext>
                  </a:extLst>
                </a:hlinkClick>
              </a:rPr>
              <a:t>https://pt.wikipedia.org/wiki/%C3%89tica_na_intelig%C3%AAncia_artificial</a:t>
            </a:r>
            <a:endParaRPr lang="en-US" sz="2000" dirty="0">
              <a:solidFill>
                <a:schemeClr val="bg1"/>
              </a:solidFill>
              <a:latin typeface="Calibri"/>
              <a:ea typeface="Calibri"/>
              <a:cs typeface="Calibri"/>
              <a:sym typeface="Calibri"/>
            </a:endParaRPr>
          </a:p>
          <a:p>
            <a:pPr lvl="0">
              <a:buSzPts val="2400"/>
            </a:pPr>
            <a:endParaRPr lang="pt-BR" sz="2000" dirty="0">
              <a:solidFill>
                <a:schemeClr val="bg1"/>
              </a:solidFill>
              <a:hlinkClick r:id="rId4">
                <a:extLst>
                  <a:ext uri="{A12FA001-AC4F-418D-AE19-62706E023703}">
                    <ahyp:hlinkClr xmlns="" xmlns:ahyp="http://schemas.microsoft.com/office/drawing/2018/hyperlinkcolor" val="tx"/>
                  </a:ext>
                </a:extLst>
              </a:hlinkClick>
            </a:endParaRPr>
          </a:p>
          <a:p>
            <a:pPr lvl="0">
              <a:buSzPts val="2400"/>
            </a:pPr>
            <a:r>
              <a:rPr lang="pt-BR" sz="2000" dirty="0">
                <a:solidFill>
                  <a:schemeClr val="bg1"/>
                </a:solidFill>
                <a:hlinkClick r:id="rId4">
                  <a:extLst>
                    <a:ext uri="{A12FA001-AC4F-418D-AE19-62706E023703}">
                      <ahyp:hlinkClr xmlns="" xmlns:ahyp="http://schemas.microsoft.com/office/drawing/2018/hyperlinkcolor" val="tx"/>
                    </a:ext>
                  </a:extLst>
                </a:hlinkClick>
              </a:rPr>
              <a:t>https://cio.com.br/5-mitos-sobre-o-uso-da-inteligencia-artificial-segundo-o-gartner/</a:t>
            </a: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9"/>
        <p:cNvGrpSpPr/>
        <p:nvPr/>
      </p:nvGrpSpPr>
      <p:grpSpPr>
        <a:xfrm>
          <a:off x="0" y="0"/>
          <a:ext cx="0" cy="0"/>
          <a:chOff x="0" y="0"/>
          <a:chExt cx="0" cy="0"/>
        </a:xfrm>
      </p:grpSpPr>
      <p:grpSp>
        <p:nvGrpSpPr>
          <p:cNvPr id="180" name="Google Shape;180;g63fcbbb910_0_1"/>
          <p:cNvGrpSpPr/>
          <p:nvPr/>
        </p:nvGrpSpPr>
        <p:grpSpPr>
          <a:xfrm>
            <a:off x="-1215313" y="-246471"/>
            <a:ext cx="14351011" cy="7651248"/>
            <a:chOff x="838839" y="814650"/>
            <a:chExt cx="10287463" cy="5484766"/>
          </a:xfrm>
        </p:grpSpPr>
        <p:grpSp>
          <p:nvGrpSpPr>
            <p:cNvPr id="181" name="Google Shape;181;g63fcbbb910_0_1"/>
            <p:cNvGrpSpPr/>
            <p:nvPr/>
          </p:nvGrpSpPr>
          <p:grpSpPr>
            <a:xfrm>
              <a:off x="6020963" y="814650"/>
              <a:ext cx="5105339" cy="5161507"/>
              <a:chOff x="2700338" y="1588"/>
              <a:chExt cx="6781800" cy="6856413"/>
            </a:xfrm>
          </p:grpSpPr>
          <p:sp>
            <p:nvSpPr>
              <p:cNvPr id="182" name="Google Shape;182;g63fcbbb910_0_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3" name="Google Shape;183;g63fcbbb910_0_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4" name="Google Shape;184;g63fcbbb910_0_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185" name="Google Shape;185;g63fcbbb910_0_1"/>
            <p:cNvGrpSpPr/>
            <p:nvPr/>
          </p:nvGrpSpPr>
          <p:grpSpPr>
            <a:xfrm rot="10646065">
              <a:off x="951810" y="1025848"/>
              <a:ext cx="5105710" cy="5161882"/>
              <a:chOff x="2700338" y="1588"/>
              <a:chExt cx="6781800" cy="6856413"/>
            </a:xfrm>
          </p:grpSpPr>
          <p:sp>
            <p:nvSpPr>
              <p:cNvPr id="186" name="Google Shape;186;g63fcbbb910_0_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7" name="Google Shape;187;g63fcbbb910_0_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8" name="Google Shape;188;g63fcbbb910_0_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89" name="Google Shape;189;g63fcbbb910_0_1"/>
          <p:cNvGrpSpPr/>
          <p:nvPr/>
        </p:nvGrpSpPr>
        <p:grpSpPr>
          <a:xfrm>
            <a:off x="988945" y="929402"/>
            <a:ext cx="5562432" cy="5623630"/>
            <a:chOff x="2700338" y="1588"/>
            <a:chExt cx="6781800" cy="6856413"/>
          </a:xfrm>
        </p:grpSpPr>
        <p:sp>
          <p:nvSpPr>
            <p:cNvPr id="190" name="Google Shape;190;g63fcbbb910_0_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91" name="Google Shape;191;g63fcbbb910_0_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92" name="Google Shape;192;g63fcbbb910_0_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193" name="Google Shape;193;g63fcbbb910_0_1"/>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4" name="Google Shape;194;g63fcbbb910_0_1"/>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5" name="Google Shape;195;g63fcbbb910_0_1"/>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6" name="Google Shape;196;g63fcbbb910_0_1"/>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7" name="Google Shape;197;g63fcbbb910_0_1"/>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8" name="Google Shape;198;g63fcbbb910_0_1"/>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9" name="Google Shape;199;g63fcbbb910_0_1"/>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00" name="Google Shape;200;g63fcbbb910_0_1"/>
          <p:cNvPicPr preferRelativeResize="0"/>
          <p:nvPr/>
        </p:nvPicPr>
        <p:blipFill rotWithShape="1">
          <a:blip r:embed="rId3">
            <a:alphaModFix/>
          </a:blip>
          <a:srcRect/>
          <a:stretch/>
        </p:blipFill>
        <p:spPr>
          <a:xfrm>
            <a:off x="1484387" y="468650"/>
            <a:ext cx="9231730" cy="6162451"/>
          </a:xfrm>
          <a:prstGeom prst="rect">
            <a:avLst/>
          </a:prstGeom>
          <a:noFill/>
          <a:ln>
            <a:noFill/>
          </a:ln>
        </p:spPr>
      </p:pic>
      <p:sp>
        <p:nvSpPr>
          <p:cNvPr id="201" name="Google Shape;201;g63fcbbb910_0_1"/>
          <p:cNvSpPr txBox="1"/>
          <p:nvPr/>
        </p:nvSpPr>
        <p:spPr>
          <a:xfrm>
            <a:off x="458225" y="656775"/>
            <a:ext cx="11119500" cy="289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lt1"/>
                </a:solidFill>
                <a:highlight>
                  <a:srgbClr val="1EA2E3"/>
                </a:highlight>
                <a:latin typeface="Calibri"/>
                <a:ea typeface="Calibri"/>
                <a:cs typeface="Calibri"/>
                <a:sym typeface="Calibri"/>
              </a:rPr>
              <a:t>Inteligência Artificial e educação na prática</a:t>
            </a:r>
            <a:endParaRPr sz="7200" b="1" i="0" u="none" strike="noStrike" cap="none">
              <a:solidFill>
                <a:schemeClr val="lt1"/>
              </a:solidFill>
              <a:highlight>
                <a:srgbClr val="1EA2E3"/>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6"/>
        <p:cNvGrpSpPr/>
        <p:nvPr/>
      </p:nvGrpSpPr>
      <p:grpSpPr>
        <a:xfrm>
          <a:off x="0" y="0"/>
          <a:ext cx="0" cy="0"/>
          <a:chOff x="0" y="0"/>
          <a:chExt cx="0" cy="0"/>
        </a:xfrm>
      </p:grpSpPr>
      <p:grpSp>
        <p:nvGrpSpPr>
          <p:cNvPr id="207" name="Google Shape;207;g63fcbbb910_0_168"/>
          <p:cNvGrpSpPr/>
          <p:nvPr/>
        </p:nvGrpSpPr>
        <p:grpSpPr>
          <a:xfrm>
            <a:off x="-1215313" y="-246471"/>
            <a:ext cx="14351011" cy="7651248"/>
            <a:chOff x="838839" y="814650"/>
            <a:chExt cx="10287463" cy="5484766"/>
          </a:xfrm>
        </p:grpSpPr>
        <p:grpSp>
          <p:nvGrpSpPr>
            <p:cNvPr id="208" name="Google Shape;208;g63fcbbb910_0_168"/>
            <p:cNvGrpSpPr/>
            <p:nvPr/>
          </p:nvGrpSpPr>
          <p:grpSpPr>
            <a:xfrm>
              <a:off x="6020963" y="814650"/>
              <a:ext cx="5105339" cy="5161507"/>
              <a:chOff x="2700338" y="1588"/>
              <a:chExt cx="6781800" cy="6856413"/>
            </a:xfrm>
          </p:grpSpPr>
          <p:sp>
            <p:nvSpPr>
              <p:cNvPr id="209" name="Google Shape;209;g63fcbbb910_0_16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0" name="Google Shape;210;g63fcbbb910_0_16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1" name="Google Shape;211;g63fcbbb910_0_16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212" name="Google Shape;212;g63fcbbb910_0_168"/>
            <p:cNvGrpSpPr/>
            <p:nvPr/>
          </p:nvGrpSpPr>
          <p:grpSpPr>
            <a:xfrm rot="10646065">
              <a:off x="951810" y="1025848"/>
              <a:ext cx="5105710" cy="5161882"/>
              <a:chOff x="2700338" y="1588"/>
              <a:chExt cx="6781800" cy="6856413"/>
            </a:xfrm>
          </p:grpSpPr>
          <p:sp>
            <p:nvSpPr>
              <p:cNvPr id="213" name="Google Shape;213;g63fcbbb910_0_16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4" name="Google Shape;214;g63fcbbb910_0_16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5" name="Google Shape;215;g63fcbbb910_0_16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sp>
        <p:nvSpPr>
          <p:cNvPr id="216" name="Google Shape;216;g63fcbbb910_0_168"/>
          <p:cNvSpPr txBox="1">
            <a:spLocks noGrp="1"/>
          </p:cNvSpPr>
          <p:nvPr>
            <p:ph type="title"/>
          </p:nvPr>
        </p:nvSpPr>
        <p:spPr>
          <a:xfrm>
            <a:off x="609448" y="274658"/>
            <a:ext cx="8116200" cy="1263900"/>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sz="7200" b="1">
                <a:solidFill>
                  <a:schemeClr val="lt1"/>
                </a:solidFill>
              </a:rPr>
              <a:t>OCDE</a:t>
            </a:r>
            <a:endParaRPr sz="7200" b="1">
              <a:solidFill>
                <a:schemeClr val="lt1"/>
              </a:solidFill>
            </a:endParaRPr>
          </a:p>
        </p:txBody>
      </p:sp>
      <p:grpSp>
        <p:nvGrpSpPr>
          <p:cNvPr id="217" name="Google Shape;217;g63fcbbb910_0_168"/>
          <p:cNvGrpSpPr/>
          <p:nvPr/>
        </p:nvGrpSpPr>
        <p:grpSpPr>
          <a:xfrm>
            <a:off x="988945" y="929402"/>
            <a:ext cx="5562432" cy="5623630"/>
            <a:chOff x="2700338" y="1588"/>
            <a:chExt cx="6781800" cy="6856413"/>
          </a:xfrm>
        </p:grpSpPr>
        <p:sp>
          <p:nvSpPr>
            <p:cNvPr id="218" name="Google Shape;218;g63fcbbb910_0_16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9" name="Google Shape;219;g63fcbbb910_0_16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0" name="Google Shape;220;g63fcbbb910_0_16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21" name="Google Shape;221;g63fcbbb910_0_168"/>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2" name="Google Shape;222;g63fcbbb910_0_168"/>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3" name="Google Shape;223;g63fcbbb910_0_168"/>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4" name="Google Shape;224;g63fcbbb910_0_168"/>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5" name="Google Shape;225;g63fcbbb910_0_168"/>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6" name="Google Shape;226;g63fcbbb910_0_168"/>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7" name="Google Shape;227;g63fcbbb910_0_168"/>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28" name="Google Shape;228;g63fcbbb910_0_168"/>
          <p:cNvPicPr preferRelativeResize="0"/>
          <p:nvPr/>
        </p:nvPicPr>
        <p:blipFill rotWithShape="1">
          <a:blip r:embed="rId3">
            <a:alphaModFix/>
          </a:blip>
          <a:srcRect/>
          <a:stretch/>
        </p:blipFill>
        <p:spPr>
          <a:xfrm>
            <a:off x="0" y="1750138"/>
            <a:ext cx="12188823" cy="51078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3"/>
        <p:cNvGrpSpPr/>
        <p:nvPr/>
      </p:nvGrpSpPr>
      <p:grpSpPr>
        <a:xfrm>
          <a:off x="0" y="0"/>
          <a:ext cx="0" cy="0"/>
          <a:chOff x="0" y="0"/>
          <a:chExt cx="0" cy="0"/>
        </a:xfrm>
      </p:grpSpPr>
      <p:grpSp>
        <p:nvGrpSpPr>
          <p:cNvPr id="234" name="Google Shape;234;g63fcbbb910_0_250"/>
          <p:cNvGrpSpPr/>
          <p:nvPr/>
        </p:nvGrpSpPr>
        <p:grpSpPr>
          <a:xfrm>
            <a:off x="-1215313" y="-246471"/>
            <a:ext cx="14351011" cy="7651248"/>
            <a:chOff x="838839" y="814650"/>
            <a:chExt cx="10287463" cy="5484766"/>
          </a:xfrm>
        </p:grpSpPr>
        <p:grpSp>
          <p:nvGrpSpPr>
            <p:cNvPr id="235" name="Google Shape;235;g63fcbbb910_0_250"/>
            <p:cNvGrpSpPr/>
            <p:nvPr/>
          </p:nvGrpSpPr>
          <p:grpSpPr>
            <a:xfrm>
              <a:off x="6020963" y="814650"/>
              <a:ext cx="5105339" cy="5161507"/>
              <a:chOff x="2700338" y="1588"/>
              <a:chExt cx="6781800" cy="6856413"/>
            </a:xfrm>
          </p:grpSpPr>
          <p:sp>
            <p:nvSpPr>
              <p:cNvPr id="236" name="Google Shape;236;g63fcbbb910_0_250"/>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7" name="Google Shape;237;g63fcbbb910_0_250"/>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8" name="Google Shape;238;g63fcbbb910_0_250"/>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239" name="Google Shape;239;g63fcbbb910_0_250"/>
            <p:cNvGrpSpPr/>
            <p:nvPr/>
          </p:nvGrpSpPr>
          <p:grpSpPr>
            <a:xfrm rot="10646065">
              <a:off x="951810" y="1025848"/>
              <a:ext cx="5105710" cy="5161882"/>
              <a:chOff x="2700338" y="1588"/>
              <a:chExt cx="6781800" cy="6856413"/>
            </a:xfrm>
          </p:grpSpPr>
          <p:sp>
            <p:nvSpPr>
              <p:cNvPr id="240" name="Google Shape;240;g63fcbbb910_0_250"/>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41" name="Google Shape;241;g63fcbbb910_0_250"/>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42" name="Google Shape;242;g63fcbbb910_0_250"/>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243" name="Google Shape;243;g63fcbbb910_0_250"/>
          <p:cNvGrpSpPr/>
          <p:nvPr/>
        </p:nvGrpSpPr>
        <p:grpSpPr>
          <a:xfrm>
            <a:off x="988945" y="929402"/>
            <a:ext cx="5562432" cy="5623630"/>
            <a:chOff x="2700338" y="1588"/>
            <a:chExt cx="6781800" cy="6856413"/>
          </a:xfrm>
        </p:grpSpPr>
        <p:sp>
          <p:nvSpPr>
            <p:cNvPr id="244" name="Google Shape;244;g63fcbbb910_0_250"/>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45" name="Google Shape;245;g63fcbbb910_0_250"/>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46" name="Google Shape;246;g63fcbbb910_0_250"/>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47" name="Google Shape;247;g63fcbbb910_0_250"/>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8" name="Google Shape;248;g63fcbbb910_0_250"/>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9" name="Google Shape;249;g63fcbbb910_0_250"/>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50" name="Google Shape;250;g63fcbbb910_0_250"/>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51" name="Google Shape;251;g63fcbbb910_0_250"/>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52" name="Google Shape;252;g63fcbbb910_0_250"/>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53" name="Google Shape;253;g63fcbbb910_0_250"/>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54" name="Google Shape;254;g63fcbbb910_0_250"/>
          <p:cNvPicPr preferRelativeResize="0"/>
          <p:nvPr/>
        </p:nvPicPr>
        <p:blipFill rotWithShape="1">
          <a:blip r:embed="rId3">
            <a:alphaModFix/>
          </a:blip>
          <a:srcRect/>
          <a:stretch/>
        </p:blipFill>
        <p:spPr>
          <a:xfrm>
            <a:off x="4060900" y="381787"/>
            <a:ext cx="4067025" cy="609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9"/>
        <p:cNvGrpSpPr/>
        <p:nvPr/>
      </p:nvGrpSpPr>
      <p:grpSpPr>
        <a:xfrm>
          <a:off x="0" y="0"/>
          <a:ext cx="0" cy="0"/>
          <a:chOff x="0" y="0"/>
          <a:chExt cx="0" cy="0"/>
        </a:xfrm>
      </p:grpSpPr>
      <p:grpSp>
        <p:nvGrpSpPr>
          <p:cNvPr id="260" name="Google Shape;260;g63fcbbb910_0_223"/>
          <p:cNvGrpSpPr/>
          <p:nvPr/>
        </p:nvGrpSpPr>
        <p:grpSpPr>
          <a:xfrm>
            <a:off x="-1215313" y="-246471"/>
            <a:ext cx="14351011" cy="7651248"/>
            <a:chOff x="838839" y="814650"/>
            <a:chExt cx="10287463" cy="5484766"/>
          </a:xfrm>
        </p:grpSpPr>
        <p:grpSp>
          <p:nvGrpSpPr>
            <p:cNvPr id="261" name="Google Shape;261;g63fcbbb910_0_223"/>
            <p:cNvGrpSpPr/>
            <p:nvPr/>
          </p:nvGrpSpPr>
          <p:grpSpPr>
            <a:xfrm>
              <a:off x="6020963" y="814650"/>
              <a:ext cx="5105339" cy="5161507"/>
              <a:chOff x="2700338" y="1588"/>
              <a:chExt cx="6781800" cy="6856413"/>
            </a:xfrm>
          </p:grpSpPr>
          <p:sp>
            <p:nvSpPr>
              <p:cNvPr id="262" name="Google Shape;262;g63fcbbb910_0_2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3" name="Google Shape;263;g63fcbbb910_0_2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4" name="Google Shape;264;g63fcbbb910_0_2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265" name="Google Shape;265;g63fcbbb910_0_223"/>
            <p:cNvGrpSpPr/>
            <p:nvPr/>
          </p:nvGrpSpPr>
          <p:grpSpPr>
            <a:xfrm rot="10646065">
              <a:off x="951810" y="1025848"/>
              <a:ext cx="5105710" cy="5161882"/>
              <a:chOff x="2700338" y="1588"/>
              <a:chExt cx="6781800" cy="6856413"/>
            </a:xfrm>
          </p:grpSpPr>
          <p:sp>
            <p:nvSpPr>
              <p:cNvPr id="266" name="Google Shape;266;g63fcbbb910_0_2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7" name="Google Shape;267;g63fcbbb910_0_2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8" name="Google Shape;268;g63fcbbb910_0_2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269" name="Google Shape;269;g63fcbbb910_0_223"/>
          <p:cNvGrpSpPr/>
          <p:nvPr/>
        </p:nvGrpSpPr>
        <p:grpSpPr>
          <a:xfrm>
            <a:off x="988945" y="929402"/>
            <a:ext cx="5562432" cy="5623630"/>
            <a:chOff x="2700338" y="1588"/>
            <a:chExt cx="6781800" cy="6856413"/>
          </a:xfrm>
        </p:grpSpPr>
        <p:sp>
          <p:nvSpPr>
            <p:cNvPr id="270" name="Google Shape;270;g63fcbbb910_0_2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71" name="Google Shape;271;g63fcbbb910_0_2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72" name="Google Shape;272;g63fcbbb910_0_2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73" name="Google Shape;273;g63fcbbb910_0_223"/>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4" name="Google Shape;274;g63fcbbb910_0_223"/>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5" name="Google Shape;275;g63fcbbb910_0_223"/>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6" name="Google Shape;276;g63fcbbb910_0_223"/>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7" name="Google Shape;277;g63fcbbb910_0_223"/>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8" name="Google Shape;278;g63fcbbb910_0_223"/>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79" name="Google Shape;279;g63fcbbb910_0_223"/>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80" name="Google Shape;280;g63fcbbb910_0_223"/>
          <p:cNvPicPr preferRelativeResize="0"/>
          <p:nvPr/>
        </p:nvPicPr>
        <p:blipFill rotWithShape="1">
          <a:blip r:embed="rId3">
            <a:alphaModFix/>
          </a:blip>
          <a:srcRect/>
          <a:stretch/>
        </p:blipFill>
        <p:spPr>
          <a:xfrm>
            <a:off x="555213" y="274063"/>
            <a:ext cx="11223487" cy="6309875"/>
          </a:xfrm>
          <a:prstGeom prst="rect">
            <a:avLst/>
          </a:prstGeom>
          <a:noFill/>
          <a:ln>
            <a:noFill/>
          </a:ln>
        </p:spPr>
      </p:pic>
      <p:sp>
        <p:nvSpPr>
          <p:cNvPr id="281" name="Google Shape;281;g63fcbbb910_0_223"/>
          <p:cNvSpPr txBox="1"/>
          <p:nvPr/>
        </p:nvSpPr>
        <p:spPr>
          <a:xfrm>
            <a:off x="426488" y="91650"/>
            <a:ext cx="11633700" cy="123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highlight>
                  <a:srgbClr val="000000"/>
                </a:highlight>
                <a:latin typeface="Calibri"/>
                <a:ea typeface="Calibri"/>
                <a:cs typeface="Calibri"/>
                <a:sym typeface="Calibri"/>
              </a:rPr>
              <a:t>Gráfico do Desenvolvimento Social </a:t>
            </a:r>
            <a:endParaRPr sz="3600" b="1" i="0" u="none" strike="noStrike" cap="none">
              <a:solidFill>
                <a:schemeClr val="lt1"/>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lt1"/>
                </a:solidFill>
                <a:highlight>
                  <a:srgbClr val="000000"/>
                </a:highlight>
                <a:latin typeface="Calibri"/>
                <a:ea typeface="Calibri"/>
                <a:cs typeface="Calibri"/>
                <a:sym typeface="Calibri"/>
              </a:rPr>
              <a:t>(da População Mundial)</a:t>
            </a:r>
            <a:endParaRPr sz="3000" b="1" i="0" u="none" strike="noStrike" cap="none">
              <a:solidFill>
                <a:schemeClr val="lt1"/>
              </a:solidFill>
              <a:highlight>
                <a:srgbClr val="000000"/>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g63fcbbb910_0_195"/>
          <p:cNvGrpSpPr/>
          <p:nvPr/>
        </p:nvGrpSpPr>
        <p:grpSpPr>
          <a:xfrm>
            <a:off x="-1215313" y="-246471"/>
            <a:ext cx="14351011" cy="7651248"/>
            <a:chOff x="838839" y="814650"/>
            <a:chExt cx="10287463" cy="5484766"/>
          </a:xfrm>
        </p:grpSpPr>
        <p:grpSp>
          <p:nvGrpSpPr>
            <p:cNvPr id="288" name="Google Shape;288;g63fcbbb910_0_195"/>
            <p:cNvGrpSpPr/>
            <p:nvPr/>
          </p:nvGrpSpPr>
          <p:grpSpPr>
            <a:xfrm>
              <a:off x="6020963" y="814650"/>
              <a:ext cx="5105339" cy="5161507"/>
              <a:chOff x="2700338" y="1588"/>
              <a:chExt cx="6781800" cy="6856413"/>
            </a:xfrm>
          </p:grpSpPr>
          <p:sp>
            <p:nvSpPr>
              <p:cNvPr id="289" name="Google Shape;289;g63fcbbb910_0_19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0" name="Google Shape;290;g63fcbbb910_0_19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1" name="Google Shape;291;g63fcbbb910_0_19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292" name="Google Shape;292;g63fcbbb910_0_195"/>
            <p:cNvGrpSpPr/>
            <p:nvPr/>
          </p:nvGrpSpPr>
          <p:grpSpPr>
            <a:xfrm rot="10646065">
              <a:off x="951810" y="1025848"/>
              <a:ext cx="5105710" cy="5161882"/>
              <a:chOff x="2700338" y="1588"/>
              <a:chExt cx="6781800" cy="6856413"/>
            </a:xfrm>
          </p:grpSpPr>
          <p:sp>
            <p:nvSpPr>
              <p:cNvPr id="293" name="Google Shape;293;g63fcbbb910_0_19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4" name="Google Shape;294;g63fcbbb910_0_19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5" name="Google Shape;295;g63fcbbb910_0_19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296" name="Google Shape;296;g63fcbbb910_0_195"/>
          <p:cNvGrpSpPr/>
          <p:nvPr/>
        </p:nvGrpSpPr>
        <p:grpSpPr>
          <a:xfrm>
            <a:off x="988945" y="929402"/>
            <a:ext cx="5562432" cy="5623630"/>
            <a:chOff x="2700338" y="1588"/>
            <a:chExt cx="6781800" cy="6856413"/>
          </a:xfrm>
        </p:grpSpPr>
        <p:sp>
          <p:nvSpPr>
            <p:cNvPr id="297" name="Google Shape;297;g63fcbbb910_0_19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8" name="Google Shape;298;g63fcbbb910_0_19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9" name="Google Shape;299;g63fcbbb910_0_19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00" name="Google Shape;300;g63fcbbb910_0_195"/>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1" name="Google Shape;301;g63fcbbb910_0_195"/>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2" name="Google Shape;302;g63fcbbb910_0_195"/>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3" name="Google Shape;303;g63fcbbb910_0_195"/>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4" name="Google Shape;304;g63fcbbb910_0_195"/>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5" name="Google Shape;305;g63fcbbb910_0_195"/>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06" name="Google Shape;306;g63fcbbb910_0_195"/>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307" name="Google Shape;307;g63fcbbb910_0_195" descr="A demonstration of a robot, developed by Denso Corp., for the Todai Robot Project. The project is aimed at making artificial intelligence that is smart enough to pass the entrance exam for Japan’s most prestigious university — the University of Tokyo (Todai). On November 2016, the project changed its focus on improving the reading comprehension skills of the next generation of students.&#10;&#10;Read more: http://www.japantimes.co.jp/news/2016/12/01/business/tech/quest-artificial-intelligence-highlights-lack-critical-thinking-skills-humans/&#10;&#10;SUBSCRIBE TO OUR YOUTUBE CHANNEL: http://goo.gl/mExQt7&#10;&#10;VISIT OUR WEBSITE: http://www.japantimes.co.jp/&#10;LIKE US ON FACEBOOK: https://www.facebook.com/thejapantimes&#10;FOLLOW US ON TWITTER: https://twitter.com/japantimes&#10;&#10;LEARN ABOUT JAPAN TIMES DIGITAL SUBSCRIPTIONS: http://members.japantimes.co.jp/sub/">
            <a:hlinkClick r:id="rId3"/>
          </p:cNvPr>
          <p:cNvPicPr preferRelativeResize="0"/>
          <p:nvPr/>
        </p:nvPicPr>
        <p:blipFill rotWithShape="1">
          <a:blip r:embed="rId4">
            <a:alphaModFix/>
          </a:blip>
          <a:srcRect/>
          <a:stretch/>
        </p:blipFill>
        <p:spPr>
          <a:xfrm>
            <a:off x="1801263" y="154725"/>
            <a:ext cx="8731375" cy="6548550"/>
          </a:xfrm>
          <a:prstGeom prst="rect">
            <a:avLst/>
          </a:prstGeom>
          <a:noFill/>
          <a:ln>
            <a:noFill/>
          </a:ln>
        </p:spPr>
      </p:pic>
      <p:sp>
        <p:nvSpPr>
          <p:cNvPr id="308" name="Google Shape;308;g63fcbbb910_0_195"/>
          <p:cNvSpPr txBox="1">
            <a:spLocks noGrp="1"/>
          </p:cNvSpPr>
          <p:nvPr>
            <p:ph type="title"/>
          </p:nvPr>
        </p:nvSpPr>
        <p:spPr>
          <a:xfrm>
            <a:off x="1801273" y="626221"/>
            <a:ext cx="8116200" cy="1263900"/>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Clr>
                <a:schemeClr val="lt1"/>
              </a:buClr>
              <a:buSzPts val="3600"/>
              <a:buFont typeface="Calibri"/>
              <a:buNone/>
            </a:pPr>
            <a:r>
              <a:rPr lang="en-US" sz="7200" b="1">
                <a:solidFill>
                  <a:schemeClr val="lt1"/>
                </a:solidFill>
                <a:highlight>
                  <a:srgbClr val="000000"/>
                </a:highlight>
              </a:rPr>
              <a:t>Robô todai </a:t>
            </a:r>
            <a:endParaRPr sz="7200" b="1">
              <a:solidFill>
                <a:schemeClr val="lt1"/>
              </a:solidFill>
              <a:highlight>
                <a:srgbClr val="0000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3"/>
        <p:cNvGrpSpPr/>
        <p:nvPr/>
      </p:nvGrpSpPr>
      <p:grpSpPr>
        <a:xfrm>
          <a:off x="0" y="0"/>
          <a:ext cx="0" cy="0"/>
          <a:chOff x="0" y="0"/>
          <a:chExt cx="0" cy="0"/>
        </a:xfrm>
      </p:grpSpPr>
      <p:grpSp>
        <p:nvGrpSpPr>
          <p:cNvPr id="314" name="Google Shape;314;g63fcbbb910_0_281"/>
          <p:cNvGrpSpPr/>
          <p:nvPr/>
        </p:nvGrpSpPr>
        <p:grpSpPr>
          <a:xfrm>
            <a:off x="-1215313" y="-246471"/>
            <a:ext cx="14351011" cy="7651248"/>
            <a:chOff x="838839" y="814650"/>
            <a:chExt cx="10287463" cy="5484766"/>
          </a:xfrm>
        </p:grpSpPr>
        <p:grpSp>
          <p:nvGrpSpPr>
            <p:cNvPr id="315" name="Google Shape;315;g63fcbbb910_0_281"/>
            <p:cNvGrpSpPr/>
            <p:nvPr/>
          </p:nvGrpSpPr>
          <p:grpSpPr>
            <a:xfrm>
              <a:off x="6020963" y="814650"/>
              <a:ext cx="5105339" cy="5161507"/>
              <a:chOff x="2700338" y="1588"/>
              <a:chExt cx="6781800" cy="6856413"/>
            </a:xfrm>
          </p:grpSpPr>
          <p:sp>
            <p:nvSpPr>
              <p:cNvPr id="316" name="Google Shape;316;g63fcbbb910_0_28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7" name="Google Shape;317;g63fcbbb910_0_28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18" name="Google Shape;318;g63fcbbb910_0_28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19" name="Google Shape;319;g63fcbbb910_0_281"/>
            <p:cNvGrpSpPr/>
            <p:nvPr/>
          </p:nvGrpSpPr>
          <p:grpSpPr>
            <a:xfrm rot="10646065">
              <a:off x="951810" y="1025848"/>
              <a:ext cx="5105710" cy="5161882"/>
              <a:chOff x="2700338" y="1588"/>
              <a:chExt cx="6781800" cy="6856413"/>
            </a:xfrm>
          </p:grpSpPr>
          <p:sp>
            <p:nvSpPr>
              <p:cNvPr id="320" name="Google Shape;320;g63fcbbb910_0_28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1" name="Google Shape;321;g63fcbbb910_0_28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2" name="Google Shape;322;g63fcbbb910_0_28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323" name="Google Shape;323;g63fcbbb910_0_281"/>
          <p:cNvGrpSpPr/>
          <p:nvPr/>
        </p:nvGrpSpPr>
        <p:grpSpPr>
          <a:xfrm>
            <a:off x="988945" y="929402"/>
            <a:ext cx="5562432" cy="5623630"/>
            <a:chOff x="2700338" y="1588"/>
            <a:chExt cx="6781800" cy="6856413"/>
          </a:xfrm>
        </p:grpSpPr>
        <p:sp>
          <p:nvSpPr>
            <p:cNvPr id="324" name="Google Shape;324;g63fcbbb910_0_28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5" name="Google Shape;325;g63fcbbb910_0_28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26" name="Google Shape;326;g63fcbbb910_0_28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27" name="Google Shape;327;g63fcbbb910_0_281"/>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28" name="Google Shape;328;g63fcbbb910_0_281"/>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29" name="Google Shape;329;g63fcbbb910_0_281"/>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30" name="Google Shape;330;g63fcbbb910_0_281"/>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31" name="Google Shape;331;g63fcbbb910_0_281"/>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32" name="Google Shape;332;g63fcbbb910_0_281"/>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33" name="Google Shape;333;g63fcbbb910_0_281"/>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334" name="Google Shape;334;g63fcbbb910_0_281"/>
          <p:cNvPicPr preferRelativeResize="0"/>
          <p:nvPr/>
        </p:nvPicPr>
        <p:blipFill rotWithShape="1">
          <a:blip r:embed="rId3">
            <a:alphaModFix/>
          </a:blip>
          <a:srcRect/>
          <a:stretch/>
        </p:blipFill>
        <p:spPr>
          <a:xfrm>
            <a:off x="1351263" y="174400"/>
            <a:ext cx="9631374" cy="650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9"/>
        <p:cNvGrpSpPr/>
        <p:nvPr/>
      </p:nvGrpSpPr>
      <p:grpSpPr>
        <a:xfrm>
          <a:off x="0" y="0"/>
          <a:ext cx="0" cy="0"/>
          <a:chOff x="0" y="0"/>
          <a:chExt cx="0" cy="0"/>
        </a:xfrm>
      </p:grpSpPr>
      <p:grpSp>
        <p:nvGrpSpPr>
          <p:cNvPr id="340" name="Google Shape;340;g63fcbbb910_0_307"/>
          <p:cNvGrpSpPr/>
          <p:nvPr/>
        </p:nvGrpSpPr>
        <p:grpSpPr>
          <a:xfrm>
            <a:off x="-1215313" y="-246471"/>
            <a:ext cx="14351011" cy="7651248"/>
            <a:chOff x="838839" y="814650"/>
            <a:chExt cx="10287463" cy="5484766"/>
          </a:xfrm>
        </p:grpSpPr>
        <p:grpSp>
          <p:nvGrpSpPr>
            <p:cNvPr id="341" name="Google Shape;341;g63fcbbb910_0_307"/>
            <p:cNvGrpSpPr/>
            <p:nvPr/>
          </p:nvGrpSpPr>
          <p:grpSpPr>
            <a:xfrm>
              <a:off x="6020963" y="814650"/>
              <a:ext cx="5105339" cy="5161507"/>
              <a:chOff x="2700338" y="1588"/>
              <a:chExt cx="6781800" cy="6856413"/>
            </a:xfrm>
          </p:grpSpPr>
          <p:sp>
            <p:nvSpPr>
              <p:cNvPr id="342" name="Google Shape;342;g63fcbbb910_0_30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3" name="Google Shape;343;g63fcbbb910_0_30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4" name="Google Shape;344;g63fcbbb910_0_30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nvGrpSpPr>
            <p:cNvPr id="345" name="Google Shape;345;g63fcbbb910_0_307"/>
            <p:cNvGrpSpPr/>
            <p:nvPr/>
          </p:nvGrpSpPr>
          <p:grpSpPr>
            <a:xfrm rot="10646065">
              <a:off x="951810" y="1025848"/>
              <a:ext cx="5105710" cy="5161882"/>
              <a:chOff x="2700338" y="1588"/>
              <a:chExt cx="6781800" cy="6856413"/>
            </a:xfrm>
          </p:grpSpPr>
          <p:sp>
            <p:nvSpPr>
              <p:cNvPr id="346" name="Google Shape;346;g63fcbbb910_0_30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7" name="Google Shape;347;g63fcbbb910_0_30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8" name="Google Shape;348;g63fcbbb910_0_30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349" name="Google Shape;349;g63fcbbb910_0_307"/>
          <p:cNvGrpSpPr/>
          <p:nvPr/>
        </p:nvGrpSpPr>
        <p:grpSpPr>
          <a:xfrm>
            <a:off x="988945" y="929402"/>
            <a:ext cx="5562432" cy="5623630"/>
            <a:chOff x="2700338" y="1588"/>
            <a:chExt cx="6781800" cy="6856413"/>
          </a:xfrm>
        </p:grpSpPr>
        <p:sp>
          <p:nvSpPr>
            <p:cNvPr id="350" name="Google Shape;350;g63fcbbb910_0_30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1" name="Google Shape;351;g63fcbbb910_0_30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52" name="Google Shape;352;g63fcbbb910_0_30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353" name="Google Shape;353;g63fcbbb910_0_307"/>
          <p:cNvSpPr/>
          <p:nvPr/>
        </p:nvSpPr>
        <p:spPr>
          <a:xfrm>
            <a:off x="4107541" y="1538512"/>
            <a:ext cx="522600" cy="5226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4" name="Google Shape;354;g63fcbbb910_0_307"/>
          <p:cNvSpPr/>
          <p:nvPr/>
        </p:nvSpPr>
        <p:spPr>
          <a:xfrm>
            <a:off x="2246427" y="1637647"/>
            <a:ext cx="319200" cy="3192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5" name="Google Shape;355;g63fcbbb910_0_307"/>
          <p:cNvSpPr/>
          <p:nvPr/>
        </p:nvSpPr>
        <p:spPr>
          <a:xfrm>
            <a:off x="1654902" y="2892175"/>
            <a:ext cx="432600" cy="4326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6" name="Google Shape;356;g63fcbbb910_0_307"/>
          <p:cNvSpPr/>
          <p:nvPr/>
        </p:nvSpPr>
        <p:spPr>
          <a:xfrm>
            <a:off x="993843" y="3402721"/>
            <a:ext cx="294300" cy="2943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7" name="Google Shape;357;g63fcbbb910_0_307"/>
          <p:cNvSpPr/>
          <p:nvPr/>
        </p:nvSpPr>
        <p:spPr>
          <a:xfrm>
            <a:off x="5942011" y="4998515"/>
            <a:ext cx="316500" cy="316500"/>
          </a:xfrm>
          <a:prstGeom prst="ellipse">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8" name="Google Shape;358;g63fcbbb910_0_307"/>
          <p:cNvSpPr/>
          <p:nvPr/>
        </p:nvSpPr>
        <p:spPr>
          <a:xfrm>
            <a:off x="6044862" y="4595582"/>
            <a:ext cx="244200" cy="244200"/>
          </a:xfrm>
          <a:prstGeom prst="ellipse">
            <a:avLst/>
          </a:prstGeom>
          <a:solidFill>
            <a:srgbClr val="7FC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59" name="Google Shape;359;g63fcbbb910_0_307"/>
          <p:cNvSpPr/>
          <p:nvPr/>
        </p:nvSpPr>
        <p:spPr>
          <a:xfrm>
            <a:off x="4692571" y="5805452"/>
            <a:ext cx="328500" cy="32850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360" name="Google Shape;360;g63fcbbb910_0_307"/>
          <p:cNvPicPr preferRelativeResize="0"/>
          <p:nvPr/>
        </p:nvPicPr>
        <p:blipFill rotWithShape="1">
          <a:blip r:embed="rId3">
            <a:alphaModFix/>
          </a:blip>
          <a:srcRect/>
          <a:stretch/>
        </p:blipFill>
        <p:spPr>
          <a:xfrm>
            <a:off x="1288150" y="138299"/>
            <a:ext cx="9571625" cy="655342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SlideModelTheme-5">
      <a:dk1>
        <a:srgbClr val="000000"/>
      </a:dk1>
      <a:lt1>
        <a:srgbClr val="FFFFFF"/>
      </a:lt1>
      <a:dk2>
        <a:srgbClr val="1F497D"/>
      </a:dk2>
      <a:lt2>
        <a:srgbClr val="ECB979"/>
      </a:lt2>
      <a:accent1>
        <a:srgbClr val="0070C0"/>
      </a:accent1>
      <a:accent2>
        <a:srgbClr val="E50E0E"/>
      </a:accent2>
      <a:accent3>
        <a:srgbClr val="F6921D"/>
      </a:accent3>
      <a:accent4>
        <a:srgbClr val="BDD100"/>
      </a:accent4>
      <a:accent5>
        <a:srgbClr val="BF65BE"/>
      </a:accent5>
      <a:accent6>
        <a:srgbClr val="00ACEE"/>
      </a:accent6>
      <a:hlink>
        <a:srgbClr val="0070C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309</Words>
  <Application>Microsoft Office PowerPoint</Application>
  <PresentationFormat>Personalizar</PresentationFormat>
  <Paragraphs>111</Paragraphs>
  <Slides>22</Slides>
  <Notes>22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22</vt:i4>
      </vt:variant>
    </vt:vector>
  </HeadingPairs>
  <TitlesOfParts>
    <vt:vector size="25" baseType="lpstr">
      <vt:lpstr>Arial</vt:lpstr>
      <vt:lpstr>Calibri</vt:lpstr>
      <vt:lpstr>1_Office Theme</vt:lpstr>
      <vt:lpstr>Inteligência Artificial</vt:lpstr>
      <vt:lpstr>Inteligência Artificial</vt:lpstr>
      <vt:lpstr>Apresentação do PowerPoint</vt:lpstr>
      <vt:lpstr>OCDE</vt:lpstr>
      <vt:lpstr>Apresentação do PowerPoint</vt:lpstr>
      <vt:lpstr>Apresentação do PowerPoint</vt:lpstr>
      <vt:lpstr>Robô todai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Bibliografia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dc:title>
  <dc:creator>Julian</dc:creator>
  <cp:lastModifiedBy>professor</cp:lastModifiedBy>
  <cp:revision>8</cp:revision>
  <dcterms:created xsi:type="dcterms:W3CDTF">2013-09-12T13:05:01Z</dcterms:created>
  <dcterms:modified xsi:type="dcterms:W3CDTF">2019-10-21T14:58:21Z</dcterms:modified>
</cp:coreProperties>
</file>